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5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771" r:id="rId5"/>
  </p:sldMasterIdLst>
  <p:notesMasterIdLst>
    <p:notesMasterId r:id="rId79"/>
  </p:notesMasterIdLst>
  <p:handoutMasterIdLst>
    <p:handoutMasterId r:id="rId80"/>
  </p:handoutMasterIdLst>
  <p:sldIdLst>
    <p:sldId id="374" r:id="rId6"/>
    <p:sldId id="465" r:id="rId7"/>
    <p:sldId id="466" r:id="rId8"/>
    <p:sldId id="443" r:id="rId9"/>
    <p:sldId id="444" r:id="rId10"/>
    <p:sldId id="445" r:id="rId11"/>
    <p:sldId id="446" r:id="rId12"/>
    <p:sldId id="279" r:id="rId13"/>
    <p:sldId id="280" r:id="rId14"/>
    <p:sldId id="265" r:id="rId15"/>
    <p:sldId id="423" r:id="rId16"/>
    <p:sldId id="421" r:id="rId17"/>
    <p:sldId id="424" r:id="rId18"/>
    <p:sldId id="425" r:id="rId19"/>
    <p:sldId id="459" r:id="rId20"/>
    <p:sldId id="462" r:id="rId21"/>
    <p:sldId id="458" r:id="rId22"/>
    <p:sldId id="461" r:id="rId23"/>
    <p:sldId id="460" r:id="rId24"/>
    <p:sldId id="428" r:id="rId25"/>
    <p:sldId id="429" r:id="rId26"/>
    <p:sldId id="430" r:id="rId27"/>
    <p:sldId id="431" r:id="rId28"/>
    <p:sldId id="432" r:id="rId29"/>
    <p:sldId id="433" r:id="rId30"/>
    <p:sldId id="434" r:id="rId31"/>
    <p:sldId id="435" r:id="rId32"/>
    <p:sldId id="436" r:id="rId33"/>
    <p:sldId id="437" r:id="rId34"/>
    <p:sldId id="438" r:id="rId35"/>
    <p:sldId id="439" r:id="rId36"/>
    <p:sldId id="357" r:id="rId37"/>
    <p:sldId id="440" r:id="rId38"/>
    <p:sldId id="329" r:id="rId39"/>
    <p:sldId id="396" r:id="rId40"/>
    <p:sldId id="330" r:id="rId41"/>
    <p:sldId id="336" r:id="rId42"/>
    <p:sldId id="297" r:id="rId43"/>
    <p:sldId id="367" r:id="rId44"/>
    <p:sldId id="401" r:id="rId45"/>
    <p:sldId id="447" r:id="rId46"/>
    <p:sldId id="369" r:id="rId47"/>
    <p:sldId id="402" r:id="rId48"/>
    <p:sldId id="403" r:id="rId49"/>
    <p:sldId id="404" r:id="rId50"/>
    <p:sldId id="405" r:id="rId51"/>
    <p:sldId id="406" r:id="rId52"/>
    <p:sldId id="407" r:id="rId53"/>
    <p:sldId id="305" r:id="rId54"/>
    <p:sldId id="448" r:id="rId55"/>
    <p:sldId id="409" r:id="rId56"/>
    <p:sldId id="410" r:id="rId57"/>
    <p:sldId id="411" r:id="rId58"/>
    <p:sldId id="412" r:id="rId59"/>
    <p:sldId id="449" r:id="rId60"/>
    <p:sldId id="450" r:id="rId61"/>
    <p:sldId id="451" r:id="rId62"/>
    <p:sldId id="452" r:id="rId63"/>
    <p:sldId id="453" r:id="rId64"/>
    <p:sldId id="454" r:id="rId65"/>
    <p:sldId id="455" r:id="rId66"/>
    <p:sldId id="456" r:id="rId67"/>
    <p:sldId id="467" r:id="rId68"/>
    <p:sldId id="469" r:id="rId69"/>
    <p:sldId id="470" r:id="rId70"/>
    <p:sldId id="471" r:id="rId71"/>
    <p:sldId id="274" r:id="rId72"/>
    <p:sldId id="257" r:id="rId73"/>
    <p:sldId id="275" r:id="rId74"/>
    <p:sldId id="299" r:id="rId75"/>
    <p:sldId id="278" r:id="rId76"/>
    <p:sldId id="292" r:id="rId77"/>
    <p:sldId id="277" r:id="rId7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/Divider" id="{35B31863-ADFF-443D-9E33-11613600A277}">
          <p14:sldIdLst>
            <p14:sldId id="374"/>
            <p14:sldId id="465"/>
            <p14:sldId id="466"/>
            <p14:sldId id="443"/>
            <p14:sldId id="444"/>
            <p14:sldId id="445"/>
            <p14:sldId id="446"/>
            <p14:sldId id="279"/>
            <p14:sldId id="280"/>
          </p14:sldIdLst>
        </p14:section>
        <p14:section name="Content Layouts" id="{55C5DDA5-7B87-406B-863F-58EF2417E260}">
          <p14:sldIdLst>
            <p14:sldId id="265"/>
            <p14:sldId id="423"/>
            <p14:sldId id="421"/>
            <p14:sldId id="424"/>
            <p14:sldId id="425"/>
            <p14:sldId id="459"/>
            <p14:sldId id="462"/>
            <p14:sldId id="458"/>
            <p14:sldId id="461"/>
            <p14:sldId id="460"/>
          </p14:sldIdLst>
        </p14:section>
        <p14:section name="Multiple Photos_R" id="{FFE158D1-4978-4F29-94E3-B7DDE5E48189}">
          <p14:sldIdLst>
            <p14:sldId id="428"/>
            <p14:sldId id="429"/>
            <p14:sldId id="430"/>
            <p14:sldId id="431"/>
            <p14:sldId id="432"/>
            <p14:sldId id="433"/>
          </p14:sldIdLst>
        </p14:section>
        <p14:section name="Multiple Photos_L" id="{FC5D3244-8FC6-46F9-AA4E-5D2AD77CE454}">
          <p14:sldIdLst>
            <p14:sldId id="434"/>
            <p14:sldId id="435"/>
            <p14:sldId id="436"/>
            <p14:sldId id="437"/>
            <p14:sldId id="438"/>
            <p14:sldId id="439"/>
          </p14:sldIdLst>
        </p14:section>
        <p14:section name="Big Stats, Quotes, Infographics" id="{204ACDBF-DDDD-4AC8-8E87-CE376B46105A}">
          <p14:sldIdLst>
            <p14:sldId id="357"/>
            <p14:sldId id="440"/>
            <p14:sldId id="329"/>
            <p14:sldId id="396"/>
            <p14:sldId id="330"/>
            <p14:sldId id="336"/>
            <p14:sldId id="297"/>
            <p14:sldId id="367"/>
            <p14:sldId id="401"/>
            <p14:sldId id="447"/>
            <p14:sldId id="369"/>
            <p14:sldId id="402"/>
            <p14:sldId id="403"/>
            <p14:sldId id="404"/>
            <p14:sldId id="405"/>
            <p14:sldId id="406"/>
            <p14:sldId id="407"/>
          </p14:sldIdLst>
        </p14:section>
        <p14:section name="Photo grids" id="{BD50BE43-C05D-46DE-B7FA-890A3B81C15F}">
          <p14:sldIdLst>
            <p14:sldId id="305"/>
            <p14:sldId id="448"/>
            <p14:sldId id="409"/>
            <p14:sldId id="410"/>
            <p14:sldId id="411"/>
            <p14:sldId id="412"/>
          </p14:sldIdLst>
        </p14:section>
        <p14:section name="Photo grids + bar" id="{6B8EF9F3-2E48-4F29-B7A4-88F08F3EE6C3}">
          <p14:sldIdLst>
            <p14:sldId id="449"/>
            <p14:sldId id="450"/>
            <p14:sldId id="451"/>
            <p14:sldId id="452"/>
            <p14:sldId id="453"/>
            <p14:sldId id="454"/>
            <p14:sldId id="455"/>
            <p14:sldId id="456"/>
            <p14:sldId id="467"/>
            <p14:sldId id="469"/>
            <p14:sldId id="470"/>
            <p14:sldId id="471"/>
          </p14:sldIdLst>
        </p14:section>
        <p14:section name="Toolkit Copy/Paste Elements" id="{1314A65E-B4B9-4E8C-B473-C1A4B8B1FC46}">
          <p14:sldIdLst>
            <p14:sldId id="274"/>
            <p14:sldId id="257"/>
            <p14:sldId id="275"/>
            <p14:sldId id="299"/>
            <p14:sldId id="278"/>
            <p14:sldId id="292"/>
            <p14:sldId id="2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98B8C"/>
    <a:srgbClr val="4B4B4B"/>
    <a:srgbClr val="FF8200"/>
    <a:srgbClr val="89868C"/>
    <a:srgbClr val="A7A9AC"/>
    <a:srgbClr val="EE3E80"/>
    <a:srgbClr val="EBEA64"/>
    <a:srgbClr val="2197A9"/>
    <a:srgbClr val="754A7E"/>
    <a:srgbClr val="ABC1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48" autoAdjust="0"/>
    <p:restoredTop sz="94626"/>
  </p:normalViewPr>
  <p:slideViewPr>
    <p:cSldViewPr snapToGrid="0" showGuides="1">
      <p:cViewPr varScale="1">
        <p:scale>
          <a:sx n="109" d="100"/>
          <a:sy n="109" d="100"/>
        </p:scale>
        <p:origin x="216" y="440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84" Type="http://schemas.openxmlformats.org/officeDocument/2006/relationships/tableStyles" Target="tableStyles.xml"/><Relationship Id="rId16" Type="http://schemas.openxmlformats.org/officeDocument/2006/relationships/slide" Target="slides/slide11.xml"/><Relationship Id="rId11" Type="http://schemas.openxmlformats.org/officeDocument/2006/relationships/slide" Target="slides/slide6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74" Type="http://schemas.openxmlformats.org/officeDocument/2006/relationships/slide" Target="slides/slide69.xml"/><Relationship Id="rId79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61" Type="http://schemas.openxmlformats.org/officeDocument/2006/relationships/slide" Target="slides/slide56.xml"/><Relationship Id="rId82" Type="http://schemas.openxmlformats.org/officeDocument/2006/relationships/viewProps" Target="viewProps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77" Type="http://schemas.openxmlformats.org/officeDocument/2006/relationships/slide" Target="slides/slide72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80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83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8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slide" Target="slides/slide71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2" Type="http://schemas.openxmlformats.org/officeDocument/2006/relationships/customXml" Target="../customXml/item2.xml"/><Relationship Id="rId29" Type="http://schemas.openxmlformats.org/officeDocument/2006/relationships/slide" Target="slides/slide24.xml"/><Relationship Id="rId24" Type="http://schemas.openxmlformats.org/officeDocument/2006/relationships/slide" Target="slides/slide19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66" Type="http://schemas.openxmlformats.org/officeDocument/2006/relationships/slide" Target="slides/slide6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3557442330384901E-2"/>
          <c:y val="4.5521360795517503E-2"/>
          <c:w val="0.74421800737745625"/>
          <c:h val="0.814543624686076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853B-437B-815F-637AEF7FF105}"/>
              </c:ext>
            </c:extLst>
          </c:dPt>
          <c:dPt>
            <c:idx val="1"/>
            <c:invertIfNegative val="0"/>
            <c:bubble3D val="0"/>
            <c:spPr>
              <a:solidFill>
                <a:schemeClr val="bg2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2-853B-437B-815F-637AEF7FF105}"/>
              </c:ext>
            </c:extLst>
          </c:dPt>
          <c:dPt>
            <c:idx val="2"/>
            <c:invertIfNegative val="0"/>
            <c:bubble3D val="0"/>
            <c:spPr>
              <a:solidFill>
                <a:schemeClr val="bg2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4-853B-437B-815F-637AEF7FF105}"/>
              </c:ext>
            </c:extLst>
          </c:dPt>
          <c:dPt>
            <c:idx val="3"/>
            <c:invertIfNegative val="0"/>
            <c:bubble3D val="0"/>
            <c:spPr>
              <a:solidFill>
                <a:schemeClr val="bg2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6-853B-437B-815F-637AEF7FF105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8-853B-437B-815F-637AEF7FF105}"/>
              </c:ext>
            </c:extLst>
          </c:dPt>
          <c:dLbls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400" b="1">
                      <a:solidFill>
                        <a:schemeClr val="bg2"/>
                      </a:solidFill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8-853B-437B-815F-637AEF7FF10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13</c:v>
                </c:pt>
                <c:pt idx="1">
                  <c:v>23</c:v>
                </c:pt>
                <c:pt idx="2">
                  <c:v>37</c:v>
                </c:pt>
                <c:pt idx="3">
                  <c:v>35</c:v>
                </c:pt>
                <c:pt idx="4">
                  <c:v>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853B-437B-815F-637AEF7FF1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5"/>
        <c:overlap val="-18"/>
        <c:axId val="84339328"/>
        <c:axId val="146092416"/>
      </c:barChart>
      <c:catAx>
        <c:axId val="84339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solidFill>
              <a:srgbClr val="4E5154"/>
            </a:solidFill>
          </a:ln>
        </c:spPr>
        <c:txPr>
          <a:bodyPr/>
          <a:lstStyle/>
          <a:p>
            <a:pPr>
              <a:defRPr sz="1400">
                <a:solidFill>
                  <a:srgbClr val="5A5A5A"/>
                </a:solidFill>
              </a:defRPr>
            </a:pPr>
            <a:endParaRPr lang="en-US"/>
          </a:p>
        </c:txPr>
        <c:crossAx val="146092416"/>
        <c:crosses val="autoZero"/>
        <c:auto val="1"/>
        <c:lblAlgn val="ctr"/>
        <c:lblOffset val="100"/>
        <c:noMultiLvlLbl val="0"/>
      </c:catAx>
      <c:valAx>
        <c:axId val="146092416"/>
        <c:scaling>
          <c:orientation val="minMax"/>
        </c:scaling>
        <c:delete val="0"/>
        <c:axPos val="l"/>
        <c:majorGridlines>
          <c:spPr>
            <a:ln w="6350">
              <a:solidFill>
                <a:schemeClr val="bg2">
                  <a:lumMod val="6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400">
                <a:solidFill>
                  <a:srgbClr val="5A5A5A"/>
                </a:solidFill>
              </a:defRPr>
            </a:pPr>
            <a:endParaRPr lang="en-US"/>
          </a:p>
        </c:txPr>
        <c:crossAx val="84339328"/>
        <c:crosses val="autoZero"/>
        <c:crossBetween val="between"/>
        <c:majorUnit val="10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3557442330384901E-2"/>
          <c:y val="4.5521360795517503E-2"/>
          <c:w val="0.74647026772898994"/>
          <c:h val="0.814543624686076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14</c:v>
                </c:pt>
                <c:pt idx="1">
                  <c:v>29</c:v>
                </c:pt>
                <c:pt idx="2">
                  <c:v>39</c:v>
                </c:pt>
                <c:pt idx="3">
                  <c:v>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06A-4AB0-A79C-CC2024F6A81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BCBCBD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13</c:v>
                </c:pt>
                <c:pt idx="1">
                  <c:v>21</c:v>
                </c:pt>
                <c:pt idx="2">
                  <c:v>25</c:v>
                </c:pt>
                <c:pt idx="3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06A-4AB0-A79C-CC2024F6A81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9A9A9B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21</c:v>
                </c:pt>
                <c:pt idx="1">
                  <c:v>24</c:v>
                </c:pt>
                <c:pt idx="2">
                  <c:v>35</c:v>
                </c:pt>
                <c:pt idx="3">
                  <c:v>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06A-4AB0-A79C-CC2024F6A818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chemeClr val="tx1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29</c:v>
                </c:pt>
                <c:pt idx="1">
                  <c:v>31</c:v>
                </c:pt>
                <c:pt idx="2">
                  <c:v>40</c:v>
                </c:pt>
                <c:pt idx="3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06A-4AB0-A79C-CC2024F6A818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series 5</c:v>
                </c:pt>
              </c:strCache>
            </c:strRef>
          </c:tx>
          <c:spPr>
            <a:solidFill>
              <a:srgbClr val="DEDEDE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25</c:v>
                </c:pt>
                <c:pt idx="1">
                  <c:v>34</c:v>
                </c:pt>
                <c:pt idx="2">
                  <c:v>30</c:v>
                </c:pt>
                <c:pt idx="3">
                  <c:v>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06A-4AB0-A79C-CC2024F6A818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series 6</c:v>
                </c:pt>
              </c:strCache>
            </c:strRef>
          </c:tx>
          <c:spPr>
            <a:solidFill>
              <a:srgbClr val="B4B5B5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30</c:v>
                </c:pt>
                <c:pt idx="1">
                  <c:v>25</c:v>
                </c:pt>
                <c:pt idx="2">
                  <c:v>17</c:v>
                </c:pt>
                <c:pt idx="3">
                  <c:v>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E06A-4AB0-A79C-CC2024F6A8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23"/>
        <c:overlap val="-18"/>
        <c:axId val="152940928"/>
        <c:axId val="152942464"/>
      </c:barChart>
      <c:catAx>
        <c:axId val="152940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solidFill>
              <a:srgbClr val="4E5154"/>
            </a:solidFill>
          </a:ln>
        </c:spPr>
        <c:txPr>
          <a:bodyPr/>
          <a:lstStyle/>
          <a:p>
            <a:pPr>
              <a:defRPr sz="1400">
                <a:solidFill>
                  <a:srgbClr val="5A5A5A"/>
                </a:solidFill>
              </a:defRPr>
            </a:pPr>
            <a:endParaRPr lang="en-US"/>
          </a:p>
        </c:txPr>
        <c:crossAx val="152942464"/>
        <c:crosses val="autoZero"/>
        <c:auto val="1"/>
        <c:lblAlgn val="ctr"/>
        <c:lblOffset val="100"/>
        <c:noMultiLvlLbl val="0"/>
      </c:catAx>
      <c:valAx>
        <c:axId val="152942464"/>
        <c:scaling>
          <c:orientation val="minMax"/>
        </c:scaling>
        <c:delete val="0"/>
        <c:axPos val="l"/>
        <c:majorGridlines>
          <c:spPr>
            <a:ln w="6350">
              <a:solidFill>
                <a:schemeClr val="bg2">
                  <a:lumMod val="6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400">
                <a:solidFill>
                  <a:srgbClr val="5A5A5A"/>
                </a:solidFill>
              </a:defRPr>
            </a:pPr>
            <a:endParaRPr lang="en-US"/>
          </a:p>
        </c:txPr>
        <c:crossAx val="152940928"/>
        <c:crosses val="autoZero"/>
        <c:crossBetween val="between"/>
        <c:majorUnit val="10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549672480463314"/>
          <c:y val="2.1403052317934639E-2"/>
          <c:w val="7.8515907639923374E-2"/>
          <c:h val="0.42743114857121733"/>
        </c:manualLayout>
      </c:layout>
      <c:overlay val="0"/>
      <c:txPr>
        <a:bodyPr/>
        <a:lstStyle/>
        <a:p>
          <a:pPr>
            <a:defRPr sz="1400">
              <a:solidFill>
                <a:srgbClr val="5A5A5A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3557442330384901E-2"/>
          <c:y val="4.5521360795517503E-2"/>
          <c:w val="0.74647026772898994"/>
          <c:h val="0.81454362468607699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31750">
              <a:solidFill>
                <a:schemeClr val="tx1"/>
              </a:solidFill>
            </a:ln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14</c:v>
                </c:pt>
                <c:pt idx="1">
                  <c:v>29</c:v>
                </c:pt>
                <c:pt idx="2">
                  <c:v>22</c:v>
                </c:pt>
                <c:pt idx="3">
                  <c:v>47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780-4F71-AB6E-B6ADDC4BBE0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31750">
              <a:solidFill>
                <a:srgbClr val="9A9A9B"/>
              </a:solidFill>
            </a:ln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13</c:v>
                </c:pt>
                <c:pt idx="1">
                  <c:v>21</c:v>
                </c:pt>
                <c:pt idx="2">
                  <c:v>16</c:v>
                </c:pt>
                <c:pt idx="3">
                  <c:v>35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780-4F71-AB6E-B6ADDC4BBE0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31750">
              <a:solidFill>
                <a:srgbClr val="BCBCBD"/>
              </a:solidFill>
            </a:ln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9</c:v>
                </c:pt>
                <c:pt idx="1">
                  <c:v>24</c:v>
                </c:pt>
                <c:pt idx="2">
                  <c:v>35</c:v>
                </c:pt>
                <c:pt idx="3">
                  <c:v>39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780-4F71-AB6E-B6ADDC4BBE0F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ln w="31750">
              <a:solidFill>
                <a:schemeClr val="accent1"/>
              </a:solidFill>
            </a:ln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28</c:v>
                </c:pt>
                <c:pt idx="1">
                  <c:v>31</c:v>
                </c:pt>
                <c:pt idx="2">
                  <c:v>40</c:v>
                </c:pt>
                <c:pt idx="3">
                  <c:v>40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4780-4F71-AB6E-B6ADDC4BBE0F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series 5</c:v>
                </c:pt>
              </c:strCache>
            </c:strRef>
          </c:tx>
          <c:spPr>
            <a:ln w="31750">
              <a:solidFill>
                <a:srgbClr val="9A9A9B"/>
              </a:solidFill>
            </a:ln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18</c:v>
                </c:pt>
                <c:pt idx="1">
                  <c:v>34</c:v>
                </c:pt>
                <c:pt idx="2">
                  <c:v>30</c:v>
                </c:pt>
                <c:pt idx="3">
                  <c:v>37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4780-4F71-AB6E-B6ADDC4BBE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52776064"/>
        <c:axId val="152790144"/>
      </c:lineChart>
      <c:catAx>
        <c:axId val="152776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solidFill>
              <a:srgbClr val="4E5154"/>
            </a:solidFill>
          </a:ln>
        </c:spPr>
        <c:txPr>
          <a:bodyPr/>
          <a:lstStyle/>
          <a:p>
            <a:pPr>
              <a:defRPr sz="1400">
                <a:solidFill>
                  <a:srgbClr val="5A5A5A"/>
                </a:solidFill>
              </a:defRPr>
            </a:pPr>
            <a:endParaRPr lang="en-US"/>
          </a:p>
        </c:txPr>
        <c:crossAx val="152790144"/>
        <c:crosses val="autoZero"/>
        <c:auto val="1"/>
        <c:lblAlgn val="ctr"/>
        <c:lblOffset val="100"/>
        <c:noMultiLvlLbl val="0"/>
      </c:catAx>
      <c:valAx>
        <c:axId val="152790144"/>
        <c:scaling>
          <c:orientation val="minMax"/>
        </c:scaling>
        <c:delete val="0"/>
        <c:axPos val="l"/>
        <c:majorGridlines>
          <c:spPr>
            <a:ln w="6350">
              <a:solidFill>
                <a:schemeClr val="bg2">
                  <a:lumMod val="6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400">
                <a:solidFill>
                  <a:srgbClr val="5A5A5A"/>
                </a:solidFill>
              </a:defRPr>
            </a:pPr>
            <a:endParaRPr lang="en-US"/>
          </a:p>
        </c:txPr>
        <c:crossAx val="152776064"/>
        <c:crosses val="autoZero"/>
        <c:crossBetween val="between"/>
        <c:majorUnit val="10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549672480463314"/>
          <c:y val="1.5329025716567744E-2"/>
          <c:w val="8.8384142016031786E-2"/>
          <c:h val="0.3561926238093478"/>
        </c:manualLayout>
      </c:layout>
      <c:overlay val="0"/>
      <c:txPr>
        <a:bodyPr/>
        <a:lstStyle/>
        <a:p>
          <a:pPr>
            <a:defRPr sz="1400">
              <a:solidFill>
                <a:srgbClr val="5A5A5A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730-4437-8693-9F9B3D34957F}"/>
              </c:ext>
            </c:extLst>
          </c:dPt>
          <c:dPt>
            <c:idx val="1"/>
            <c:bubble3D val="0"/>
            <c:spPr>
              <a:solidFill>
                <a:schemeClr val="tx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730-4437-8693-9F9B3D34957F}"/>
              </c:ext>
            </c:extLst>
          </c:dPt>
          <c:dPt>
            <c:idx val="2"/>
            <c:bubble3D val="0"/>
            <c:spPr>
              <a:solidFill>
                <a:schemeClr val="bg2">
                  <a:lumMod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730-4437-8693-9F9B3D34957F}"/>
              </c:ext>
            </c:extLst>
          </c:dPt>
          <c:dPt>
            <c:idx val="3"/>
            <c:bubble3D val="0"/>
            <c:spPr>
              <a:solidFill>
                <a:schemeClr val="bg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8730-4437-8693-9F9B3D34957F}"/>
              </c:ext>
            </c:extLst>
          </c:dPt>
          <c:dPt>
            <c:idx val="4"/>
            <c:bubble3D val="0"/>
            <c:spPr>
              <a:solidFill>
                <a:schemeClr val="bg2">
                  <a:lumMod val="8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8730-4437-8693-9F9B3D34957F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8730-4437-8693-9F9B3D34957F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8730-4437-8693-9F9B3D34957F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8730-4437-8693-9F9B3D34957F}"/>
              </c:ext>
            </c:extLst>
          </c:dPt>
          <c:dLbls>
            <c:dLbl>
              <c:idx val="0"/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2400" b="1" i="0" u="none" strike="noStrike" kern="1200" baseline="0">
                      <a:solidFill>
                        <a:schemeClr val="bg1"/>
                      </a:solidFill>
                      <a:latin typeface="+mj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8730-4437-8693-9F9B3D34957F}"/>
                </c:ext>
              </c:extLst>
            </c:dLbl>
            <c:dLbl>
              <c:idx val="3"/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600" b="0" i="0" u="none" strike="noStrike" kern="1200" baseline="0">
                      <a:solidFill>
                        <a:schemeClr val="tx1"/>
                      </a:solidFill>
                      <a:latin typeface="+mj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7-8730-4437-8693-9F9B3D34957F}"/>
                </c:ext>
              </c:extLst>
            </c:dLbl>
            <c:dLbl>
              <c:idx val="4"/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600" b="0" i="0" u="none" strike="noStrike" kern="1200" baseline="0">
                      <a:solidFill>
                        <a:schemeClr val="tx1"/>
                      </a:solidFill>
                      <a:latin typeface="+mj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9-8730-4437-8693-9F9B3D34957F}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0.4</c:v>
                </c:pt>
                <c:pt idx="1">
                  <c:v>0.23</c:v>
                </c:pt>
                <c:pt idx="2">
                  <c:v>0.2</c:v>
                </c:pt>
                <c:pt idx="3">
                  <c:v>0.1</c:v>
                </c:pt>
                <c:pt idx="4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8730-4437-8693-9F9B3D3495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8389454994596264"/>
          <c:y val="0.29462447475755671"/>
          <c:w val="0.181104128039041"/>
          <c:h val="0.326744055380753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rgbClr val="363636"/>
              </a:solidFill>
              <a:latin typeface="Helvetica LT Std" pitchFamily="34" charset="0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1414272540256788"/>
          <c:y val="2.8071174201816325E-2"/>
          <c:w val="0.3418144818046393"/>
          <c:h val="0.95001959262134483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898-46AA-B7C5-987D751A70DC}"/>
              </c:ext>
            </c:extLst>
          </c:dPt>
          <c:dPt>
            <c:idx val="1"/>
            <c:bubble3D val="0"/>
            <c:spPr>
              <a:solidFill>
                <a:srgbClr val="B4B5B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898-46AA-B7C5-987D751A70DC}"/>
              </c:ext>
            </c:extLst>
          </c:dPt>
          <c:dPt>
            <c:idx val="2"/>
            <c:bubble3D val="0"/>
            <c:spPr>
              <a:solidFill>
                <a:srgbClr val="9A9A9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9898-46AA-B7C5-987D751A70DC}"/>
              </c:ext>
            </c:extLst>
          </c:dPt>
          <c:dPt>
            <c:idx val="3"/>
            <c:bubble3D val="0"/>
            <c:spPr>
              <a:solidFill>
                <a:schemeClr val="tx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9898-46AA-B7C5-987D751A70DC}"/>
              </c:ext>
            </c:extLst>
          </c:dPt>
          <c:dPt>
            <c:idx val="4"/>
            <c:bubble3D val="0"/>
            <c:spPr>
              <a:solidFill>
                <a:srgbClr val="DEDEDE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9898-46AA-B7C5-987D751A70DC}"/>
              </c:ext>
            </c:extLst>
          </c:dPt>
          <c:dPt>
            <c:idx val="5"/>
            <c:bubble3D val="0"/>
            <c:spPr>
              <a:solidFill>
                <a:srgbClr val="BCBCB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9898-46AA-B7C5-987D751A70DC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9898-46AA-B7C5-987D751A70DC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9898-46AA-B7C5-987D751A70DC}"/>
              </c:ext>
            </c:extLst>
          </c:dPt>
          <c:dLbls>
            <c:dLbl>
              <c:idx val="3"/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800" b="0" i="0" u="none" strike="noStrike" kern="1200" baseline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defRPr>
                    </a:pPr>
                    <a:fld id="{88617436-1F36-E54D-A029-814FE84F7ACF}" type="VALUE">
                      <a:rPr lang="en-US">
                        <a:solidFill>
                          <a:schemeClr val="bg1"/>
                        </a:solidFill>
                      </a:rPr>
                      <a:pPr>
                        <a:defRPr>
                          <a:latin typeface="+mj-lt"/>
                        </a:defRPr>
                      </a:pPr>
                      <a:t>[VALUE]</a:t>
                    </a:fld>
                    <a:endParaRPr lang="en-US"/>
                  </a:p>
                </c:rich>
              </c:tx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tx1"/>
                      </a:solidFill>
                      <a:latin typeface="+mj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9898-46AA-B7C5-987D751A70DC}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bg2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  <c:pt idx="5">
                  <c:v>Category 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0.3</c:v>
                </c:pt>
                <c:pt idx="1">
                  <c:v>0.23</c:v>
                </c:pt>
                <c:pt idx="2">
                  <c:v>0.2</c:v>
                </c:pt>
                <c:pt idx="3">
                  <c:v>0.1</c:v>
                </c:pt>
                <c:pt idx="4">
                  <c:v>7.0000000000000007E-2</c:v>
                </c:pt>
                <c:pt idx="5">
                  <c:v>0.15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9898-46AA-B7C5-987D751A70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7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1182246222600543"/>
          <c:y val="0.29462447475755671"/>
          <c:w val="9.9719887210044697E-2"/>
          <c:h val="0.3835790277740352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rgbClr val="363636"/>
              </a:solidFill>
              <a:latin typeface="Helvetica LT Std" pitchFamily="34" charset="0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3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 mods="ignoreCSTransforms">
      <cs:styleClr val="0">
        <a:shade val="25000"/>
      </cs:styl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 mods="ignoreCSTransforms">
      <cs:styleClr val="0">
        <a:tint val="25000"/>
      </cs:styl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103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 mods="ignoreCSTransforms">
      <cs:styleClr val="0">
        <a:shade val="25000"/>
      </cs:styl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 mods="ignoreCSTransforms">
      <cs:styleClr val="0">
        <a:tint val="25000"/>
      </cs:styl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7EC380E-B418-40CC-B1F9-D7A3A8EF87A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Arial Nova" panose="020B0504020202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6246818-EC35-44AF-86C1-8B6A9137742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7102B4-56F3-4E57-8D3B-775DDAAADE32}" type="datetimeFigureOut">
              <a:rPr lang="en-US" smtClean="0">
                <a:latin typeface="Arial Nova" panose="020B0504020202020204" pitchFamily="34" charset="0"/>
              </a:rPr>
              <a:t>6/3/24</a:t>
            </a:fld>
            <a:endParaRPr lang="en-US">
              <a:latin typeface="Arial Nova" panose="020B05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F24B854-7724-49DC-BD7C-039B0684078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>
              <a:latin typeface="Arial Nova" panose="020B05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9066C0-EAEC-4054-A124-EC0C2968539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57AD0A-559A-4763-A4C2-AE13DFA879B2}" type="slidenum">
              <a:rPr lang="en-US" smtClean="0">
                <a:latin typeface="Arial Nova" panose="020B0504020202020204" pitchFamily="34" charset="0"/>
              </a:rPr>
              <a:t>‹#›</a:t>
            </a:fld>
            <a:endParaRPr lang="en-US">
              <a:latin typeface="Arial Nova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44336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72221" y="892147"/>
            <a:ext cx="4513557" cy="2538876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28599" y="3653292"/>
            <a:ext cx="6399213" cy="494044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AAEF9C3-6622-46D8-B52F-444C04EEEB6C}"/>
              </a:ext>
            </a:extLst>
          </p:cNvPr>
          <p:cNvSpPr>
            <a:spLocks noChangeAspect="1"/>
          </p:cNvSpPr>
          <p:nvPr/>
        </p:nvSpPr>
        <p:spPr>
          <a:xfrm>
            <a:off x="1" y="322045"/>
            <a:ext cx="6857999" cy="515594"/>
          </a:xfrm>
          <a:prstGeom prst="rect">
            <a:avLst/>
          </a:prstGeom>
          <a:solidFill>
            <a:srgbClr val="58595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28021" y="254365"/>
            <a:ext cx="1808276" cy="4587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bg1"/>
                </a:solidFill>
                <a:latin typeface="Arial Nova" panose="020B0504020202020204" pitchFamily="34" charset="0"/>
              </a:defRPr>
            </a:lvl1pPr>
          </a:lstStyle>
          <a:p>
            <a:fld id="{4C43107C-0EFE-49AA-96DD-13AB464531C6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F7718FE-72E7-1D5F-41A7-C97889452C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4273" y="458819"/>
            <a:ext cx="2813539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7144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buFont typeface="Arial" panose="020B0604020202020204" pitchFamily="34" charset="0"/>
      <a:buChar char="•"/>
      <a:defRPr sz="1800" kern="1200">
        <a:solidFill>
          <a:schemeClr val="tx1"/>
        </a:solidFill>
        <a:latin typeface="Arial Nova" panose="020B0504020202020204" pitchFamily="34" charset="0"/>
        <a:ea typeface="+mn-ea"/>
        <a:cs typeface="+mn-cs"/>
      </a:defRPr>
    </a:lvl1pPr>
    <a:lvl2pPr marL="628650" indent="-171450" algn="l" defTabSz="914400" rtl="0" eaLnBrk="1" latinLnBrk="0" hangingPunct="1">
      <a:buFont typeface="Arial" panose="020B0604020202020204" pitchFamily="34" charset="0"/>
      <a:buChar char="•"/>
      <a:defRPr sz="1800" kern="1200">
        <a:solidFill>
          <a:schemeClr val="tx1"/>
        </a:solidFill>
        <a:latin typeface="Arial Nova" panose="020B0504020202020204" pitchFamily="34" charset="0"/>
        <a:ea typeface="+mn-ea"/>
        <a:cs typeface="+mn-cs"/>
      </a:defRPr>
    </a:lvl2pPr>
    <a:lvl3pPr marL="1085850" indent="-171450" algn="l" defTabSz="914400" rtl="0" eaLnBrk="1" latinLnBrk="0" hangingPunct="1">
      <a:buFont typeface="Arial" panose="020B0604020202020204" pitchFamily="34" charset="0"/>
      <a:buChar char="•"/>
      <a:defRPr sz="1800" kern="1200">
        <a:solidFill>
          <a:schemeClr val="tx1"/>
        </a:solidFill>
        <a:latin typeface="Arial Nova" panose="020B0504020202020204" pitchFamily="34" charset="0"/>
        <a:ea typeface="+mn-ea"/>
        <a:cs typeface="+mn-cs"/>
      </a:defRPr>
    </a:lvl3pPr>
    <a:lvl4pPr marL="1543050" indent="-171450" algn="l" defTabSz="914400" rtl="0" eaLnBrk="1" latinLnBrk="0" hangingPunct="1">
      <a:buFont typeface="Arial" panose="020B0604020202020204" pitchFamily="34" charset="0"/>
      <a:buChar char="•"/>
      <a:defRPr sz="1800" kern="1200">
        <a:solidFill>
          <a:schemeClr val="tx1"/>
        </a:solidFill>
        <a:latin typeface="Arial Nova" panose="020B0504020202020204" pitchFamily="34" charset="0"/>
        <a:ea typeface="+mn-ea"/>
        <a:cs typeface="+mn-cs"/>
      </a:defRPr>
    </a:lvl4pPr>
    <a:lvl5pPr marL="2000250" indent="-171450" algn="l" defTabSz="914400" rtl="0" eaLnBrk="1" latinLnBrk="0" hangingPunct="1">
      <a:buFont typeface="Arial" panose="020B0604020202020204" pitchFamily="34" charset="0"/>
      <a:buChar char="•"/>
      <a:defRPr sz="1800" kern="1200">
        <a:solidFill>
          <a:schemeClr val="tx1"/>
        </a:solidFill>
        <a:latin typeface="Arial Nova" panose="020B05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pos="144" userDrawn="1">
          <p15:clr>
            <a:srgbClr val="F26B43"/>
          </p15:clr>
        </p15:guide>
        <p15:guide id="2" pos="4176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73163" y="892175"/>
            <a:ext cx="4511675" cy="25384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43107C-0EFE-49AA-96DD-13AB464531C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445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73163" y="892175"/>
            <a:ext cx="4511675" cy="25384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43107C-0EFE-49AA-96DD-13AB464531C6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2744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73163" y="892175"/>
            <a:ext cx="4511675" cy="25384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43107C-0EFE-49AA-96DD-13AB464531C6}" type="slidenum">
              <a:rPr lang="en-US" smtClean="0"/>
              <a:pPr/>
              <a:t>65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80944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73163" y="892175"/>
            <a:ext cx="4511675" cy="25384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43107C-0EFE-49AA-96DD-13AB464531C6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9924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73163" y="892175"/>
            <a:ext cx="4511675" cy="25384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43107C-0EFE-49AA-96DD-13AB464531C6}" type="slidenum">
              <a:rPr lang="en-US" smtClean="0"/>
              <a:pPr/>
              <a:t>73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4498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C315DB80-075F-5D37-F504-917ED2C2D34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970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, Photo 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1CC106-579D-4E1D-BB51-B1482A571F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228601"/>
            <a:ext cx="5430253" cy="1123761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27" name="Content Placeholder 26">
            <a:extLst>
              <a:ext uri="{FF2B5EF4-FFF2-40B4-BE49-F238E27FC236}">
                <a16:creationId xmlns:a16="http://schemas.microsoft.com/office/drawing/2014/main" id="{FEE59F0B-09B7-492D-83C1-6FBDA0B8D1D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0" y="1825625"/>
            <a:ext cx="5430253" cy="40574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C121225-E67C-437E-834A-25CD1B32DE5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-1"/>
            <a:ext cx="6096000" cy="6115552"/>
          </a:xfrm>
          <a:solidFill>
            <a:srgbClr val="BFBFBF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/>
            </a:lvl1pPr>
          </a:lstStyle>
          <a:p>
            <a:pPr marL="228600" lvl="0" indent="-228600" algn="ctr"/>
            <a:endParaRPr lang="en-US"/>
          </a:p>
        </p:txBody>
      </p:sp>
      <p:sp>
        <p:nvSpPr>
          <p:cNvPr id="13" name="Date Placeholder 4">
            <a:extLst>
              <a:ext uri="{FF2B5EF4-FFF2-40B4-BE49-F238E27FC236}">
                <a16:creationId xmlns:a16="http://schemas.microsoft.com/office/drawing/2014/main" id="{1A07FCD8-3BB1-4FF9-A3B5-7C203A60B03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-1221327" y="6484845"/>
            <a:ext cx="431800" cy="365125"/>
          </a:xfrm>
        </p:spPr>
        <p:txBody>
          <a:bodyPr/>
          <a:lstStyle/>
          <a:p>
            <a:fld id="{AE726307-B9FA-44BB-9F13-9F53D863018F}" type="datetimeFigureOut">
              <a:rPr lang="en-US" smtClean="0"/>
              <a:t>6/3/24</a:t>
            </a:fld>
            <a:endParaRPr lang="en-US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305104F7-00AD-4F64-874E-304171A424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1"/>
            <a:ext cx="85725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C9B1989F-4896-4364-B631-428DE2B76A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600" y="6356350"/>
            <a:ext cx="4318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954337-777C-478F-BB37-379719107E1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F834B7E-0DFA-6D8A-E623-7DC1DE7D06A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0" y="6147881"/>
            <a:ext cx="12192000" cy="710119"/>
            <a:chOff x="0" y="6147881"/>
            <a:chExt cx="12192000" cy="71011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9A2DFDB3-75E9-AACF-8968-D2D475B0DFB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6147881"/>
              <a:ext cx="12192000" cy="710119"/>
            </a:xfrm>
            <a:prstGeom prst="rect">
              <a:avLst/>
            </a:prstGeom>
            <a:solidFill>
              <a:srgbClr val="4B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5" name="Picture 4" descr="A black background with white text&#10;&#10;Description automatically generated">
              <a:extLst>
                <a:ext uri="{FF2B5EF4-FFF2-40B4-BE49-F238E27FC236}">
                  <a16:creationId xmlns:a16="http://schemas.microsoft.com/office/drawing/2014/main" id="{3C74F74C-A799-9FE2-278B-E1F4E51ACC65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02744" y="6222132"/>
              <a:ext cx="1989256" cy="6358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28990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: Mosaic 12 +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8"/>
          <p:cNvSpPr>
            <a:spLocks noGrp="1"/>
          </p:cNvSpPr>
          <p:nvPr userDrawn="1">
            <p:ph type="pic" idx="15"/>
          </p:nvPr>
        </p:nvSpPr>
        <p:spPr bwMode="gray">
          <a:xfrm>
            <a:off x="9247632" y="3118436"/>
            <a:ext cx="2944368" cy="299325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Picture Placeholder 7"/>
          <p:cNvSpPr>
            <a:spLocks noGrp="1"/>
          </p:cNvSpPr>
          <p:nvPr userDrawn="1">
            <p:ph type="pic" idx="13"/>
          </p:nvPr>
        </p:nvSpPr>
        <p:spPr bwMode="gray">
          <a:xfrm>
            <a:off x="9247632" y="0"/>
            <a:ext cx="2944368" cy="299325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5" name="Picture Placeholder 6"/>
          <p:cNvSpPr>
            <a:spLocks noGrp="1"/>
          </p:cNvSpPr>
          <p:nvPr userDrawn="1">
            <p:ph type="pic" idx="14"/>
          </p:nvPr>
        </p:nvSpPr>
        <p:spPr bwMode="gray">
          <a:xfrm>
            <a:off x="6163056" y="4151602"/>
            <a:ext cx="2944368" cy="196008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Picture Placeholder 5"/>
          <p:cNvSpPr>
            <a:spLocks noGrp="1"/>
          </p:cNvSpPr>
          <p:nvPr userDrawn="1">
            <p:ph type="pic" idx="16"/>
          </p:nvPr>
        </p:nvSpPr>
        <p:spPr bwMode="gray">
          <a:xfrm>
            <a:off x="6163056" y="0"/>
            <a:ext cx="2944368" cy="196008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4"/>
          <p:cNvSpPr>
            <a:spLocks noGrp="1"/>
          </p:cNvSpPr>
          <p:nvPr userDrawn="1">
            <p:ph type="pic" idx="10"/>
          </p:nvPr>
        </p:nvSpPr>
        <p:spPr bwMode="gray">
          <a:xfrm>
            <a:off x="3081528" y="3118436"/>
            <a:ext cx="2944368" cy="299325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8" name="Picture Placeholder 3"/>
          <p:cNvSpPr>
            <a:spLocks noGrp="1"/>
          </p:cNvSpPr>
          <p:nvPr userDrawn="1">
            <p:ph type="pic" idx="17"/>
          </p:nvPr>
        </p:nvSpPr>
        <p:spPr bwMode="gray">
          <a:xfrm>
            <a:off x="3081528" y="0"/>
            <a:ext cx="2944368" cy="299325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Picture Placeholder 2"/>
          <p:cNvSpPr>
            <a:spLocks noGrp="1"/>
          </p:cNvSpPr>
          <p:nvPr userDrawn="1">
            <p:ph type="pic" idx="12"/>
          </p:nvPr>
        </p:nvSpPr>
        <p:spPr bwMode="gray">
          <a:xfrm>
            <a:off x="0" y="3118436"/>
            <a:ext cx="2944368" cy="299325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1"/>
          <p:cNvSpPr>
            <a:spLocks noGrp="1"/>
          </p:cNvSpPr>
          <p:nvPr userDrawn="1">
            <p:ph type="pic" idx="1"/>
          </p:nvPr>
        </p:nvSpPr>
        <p:spPr bwMode="gray">
          <a:xfrm>
            <a:off x="0" y="0"/>
            <a:ext cx="2944368" cy="299325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 Placeholder 6"/>
          <p:cNvSpPr>
            <a:spLocks noGrp="1"/>
          </p:cNvSpPr>
          <p:nvPr>
            <p:ph type="pic" idx="18"/>
          </p:nvPr>
        </p:nvSpPr>
        <p:spPr bwMode="gray">
          <a:xfrm>
            <a:off x="6163056" y="2075801"/>
            <a:ext cx="2944368" cy="196008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Footer Placeholder 3">
            <a:extLst>
              <a:ext uri="{FF2B5EF4-FFF2-40B4-BE49-F238E27FC236}">
                <a16:creationId xmlns:a16="http://schemas.microsoft.com/office/drawing/2014/main" id="{7CFF5528-4132-4805-8F74-207FA25CA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1"/>
            <a:ext cx="85725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4">
            <a:extLst>
              <a:ext uri="{FF2B5EF4-FFF2-40B4-BE49-F238E27FC236}">
                <a16:creationId xmlns:a16="http://schemas.microsoft.com/office/drawing/2014/main" id="{48C0359E-BAC6-4653-A706-50B5B8C53FC1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228600" y="6356350"/>
            <a:ext cx="4318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954337-777C-478F-BB37-379719107E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9" name="Date Placeholder 3">
            <a:extLst>
              <a:ext uri="{FF2B5EF4-FFF2-40B4-BE49-F238E27FC236}">
                <a16:creationId xmlns:a16="http://schemas.microsoft.com/office/drawing/2014/main" id="{9C0E0ED1-B8F7-45F0-96C0-308432B5926B}"/>
              </a:ext>
            </a:extLst>
          </p:cNvPr>
          <p:cNvSpPr>
            <a:spLocks noGrp="1"/>
          </p:cNvSpPr>
          <p:nvPr>
            <p:ph type="dt" sz="half" idx="20"/>
          </p:nvPr>
        </p:nvSpPr>
        <p:spPr>
          <a:xfrm>
            <a:off x="-1221327" y="6484845"/>
            <a:ext cx="431800" cy="365125"/>
          </a:xfrm>
        </p:spPr>
        <p:txBody>
          <a:bodyPr/>
          <a:lstStyle/>
          <a:p>
            <a:fld id="{AE726307-B9FA-44BB-9F13-9F53D863018F}" type="datetimeFigureOut">
              <a:rPr lang="en-US" smtClean="0"/>
              <a:t>6/3/24</a:t>
            </a:fld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200A88D-D9C7-77D6-DDD4-AF709BD3B927}"/>
              </a:ext>
            </a:extLst>
          </p:cNvPr>
          <p:cNvGrpSpPr/>
          <p:nvPr userDrawn="1"/>
        </p:nvGrpSpPr>
        <p:grpSpPr>
          <a:xfrm>
            <a:off x="0" y="6147881"/>
            <a:ext cx="12192000" cy="710119"/>
            <a:chOff x="0" y="6147881"/>
            <a:chExt cx="12192000" cy="71011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D7C9578-F997-726E-5C84-40B823718A0D}"/>
                </a:ext>
              </a:extLst>
            </p:cNvPr>
            <p:cNvSpPr/>
            <p:nvPr/>
          </p:nvSpPr>
          <p:spPr>
            <a:xfrm>
              <a:off x="0" y="6147881"/>
              <a:ext cx="12192000" cy="710119"/>
            </a:xfrm>
            <a:prstGeom prst="rect">
              <a:avLst/>
            </a:prstGeom>
            <a:solidFill>
              <a:srgbClr val="4B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" name="Picture 3" descr="A black background with white text&#10;&#10;Description automatically generated">
              <a:extLst>
                <a:ext uri="{FF2B5EF4-FFF2-40B4-BE49-F238E27FC236}">
                  <a16:creationId xmlns:a16="http://schemas.microsoft.com/office/drawing/2014/main" id="{7EB535D7-DE87-9F74-0FEA-BB9813567A4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02744" y="6222132"/>
              <a:ext cx="1989256" cy="6358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5519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: Mosaic 13 +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3"/>
          <p:cNvSpPr>
            <a:spLocks noGrp="1"/>
          </p:cNvSpPr>
          <p:nvPr>
            <p:ph type="pic" idx="22"/>
          </p:nvPr>
        </p:nvSpPr>
        <p:spPr bwMode="gray">
          <a:xfrm>
            <a:off x="8214360" y="0"/>
            <a:ext cx="3977640" cy="6105374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0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1"/>
          <p:cNvSpPr>
            <a:spLocks noGrp="1"/>
          </p:cNvSpPr>
          <p:nvPr>
            <p:ph type="pic" idx="10"/>
          </p:nvPr>
        </p:nvSpPr>
        <p:spPr bwMode="gray">
          <a:xfrm>
            <a:off x="0" y="0"/>
            <a:ext cx="3977640" cy="299325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0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idx="25"/>
          </p:nvPr>
        </p:nvSpPr>
        <p:spPr bwMode="gray">
          <a:xfrm>
            <a:off x="4107180" y="0"/>
            <a:ext cx="3977640" cy="196008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0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 Placeholder 1"/>
          <p:cNvSpPr>
            <a:spLocks noGrp="1"/>
          </p:cNvSpPr>
          <p:nvPr>
            <p:ph type="pic" idx="27"/>
          </p:nvPr>
        </p:nvSpPr>
        <p:spPr bwMode="gray">
          <a:xfrm>
            <a:off x="0" y="3112122"/>
            <a:ext cx="3977640" cy="299325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0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idx="28"/>
          </p:nvPr>
        </p:nvSpPr>
        <p:spPr bwMode="gray">
          <a:xfrm>
            <a:off x="4107180" y="2072644"/>
            <a:ext cx="3977640" cy="196008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0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Picture Placeholder 3"/>
          <p:cNvSpPr>
            <a:spLocks noGrp="1"/>
          </p:cNvSpPr>
          <p:nvPr>
            <p:ph type="pic" idx="29"/>
          </p:nvPr>
        </p:nvSpPr>
        <p:spPr bwMode="gray">
          <a:xfrm>
            <a:off x="4107180" y="4145288"/>
            <a:ext cx="3977640" cy="196008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0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Footer Placeholder 3">
            <a:extLst>
              <a:ext uri="{FF2B5EF4-FFF2-40B4-BE49-F238E27FC236}">
                <a16:creationId xmlns:a16="http://schemas.microsoft.com/office/drawing/2014/main" id="{B9A01636-4BFF-4A11-A723-C3535166AB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1"/>
            <a:ext cx="85725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9" name="Slide Number Placeholder 4">
            <a:extLst>
              <a:ext uri="{FF2B5EF4-FFF2-40B4-BE49-F238E27FC236}">
                <a16:creationId xmlns:a16="http://schemas.microsoft.com/office/drawing/2014/main" id="{F7171803-ED74-4470-BE04-8E52EFE7C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600" y="6356350"/>
            <a:ext cx="4318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954337-777C-478F-BB37-379719107E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Date Placeholder 3">
            <a:extLst>
              <a:ext uri="{FF2B5EF4-FFF2-40B4-BE49-F238E27FC236}">
                <a16:creationId xmlns:a16="http://schemas.microsoft.com/office/drawing/2014/main" id="{0AC2C9A6-1DAC-467A-A4CA-11EDED9694BF}"/>
              </a:ext>
            </a:extLst>
          </p:cNvPr>
          <p:cNvSpPr>
            <a:spLocks noGrp="1"/>
          </p:cNvSpPr>
          <p:nvPr>
            <p:ph type="dt" sz="half" idx="30"/>
          </p:nvPr>
        </p:nvSpPr>
        <p:spPr>
          <a:xfrm>
            <a:off x="-1221327" y="6484845"/>
            <a:ext cx="431800" cy="365125"/>
          </a:xfrm>
        </p:spPr>
        <p:txBody>
          <a:bodyPr/>
          <a:lstStyle/>
          <a:p>
            <a:fld id="{AE726307-B9FA-44BB-9F13-9F53D863018F}" type="datetimeFigureOut">
              <a:rPr lang="en-US" smtClean="0"/>
              <a:t>6/3/24</a:t>
            </a:fld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F640964-CF05-ED05-3B0E-9AC8E0258C8B}"/>
              </a:ext>
            </a:extLst>
          </p:cNvPr>
          <p:cNvGrpSpPr/>
          <p:nvPr userDrawn="1"/>
        </p:nvGrpSpPr>
        <p:grpSpPr>
          <a:xfrm>
            <a:off x="0" y="6147881"/>
            <a:ext cx="12192000" cy="710119"/>
            <a:chOff x="0" y="6147881"/>
            <a:chExt cx="12192000" cy="71011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34E4224-1A92-2145-8CBB-657FCEE5CC16}"/>
                </a:ext>
              </a:extLst>
            </p:cNvPr>
            <p:cNvSpPr/>
            <p:nvPr/>
          </p:nvSpPr>
          <p:spPr>
            <a:xfrm>
              <a:off x="0" y="6147881"/>
              <a:ext cx="12192000" cy="710119"/>
            </a:xfrm>
            <a:prstGeom prst="rect">
              <a:avLst/>
            </a:prstGeom>
            <a:solidFill>
              <a:srgbClr val="4B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" name="Picture 3" descr="A black background with white text&#10;&#10;Description automatically generated">
              <a:extLst>
                <a:ext uri="{FF2B5EF4-FFF2-40B4-BE49-F238E27FC236}">
                  <a16:creationId xmlns:a16="http://schemas.microsoft.com/office/drawing/2014/main" id="{67F63254-F8B8-65FB-826A-797961939A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02744" y="6222132"/>
              <a:ext cx="1989256" cy="6358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53379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: Mosaic 14 +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5"/>
          <p:cNvSpPr>
            <a:spLocks noGrp="1"/>
          </p:cNvSpPr>
          <p:nvPr>
            <p:ph type="pic" idx="17"/>
          </p:nvPr>
        </p:nvSpPr>
        <p:spPr bwMode="gray">
          <a:xfrm>
            <a:off x="8745056" y="3112122"/>
            <a:ext cx="3446944" cy="2993249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1"/>
          <p:cNvSpPr>
            <a:spLocks noGrp="1"/>
          </p:cNvSpPr>
          <p:nvPr>
            <p:ph type="pic" idx="1"/>
          </p:nvPr>
        </p:nvSpPr>
        <p:spPr bwMode="gray">
          <a:xfrm>
            <a:off x="1" y="0"/>
            <a:ext cx="12192000" cy="2993250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Picture Placeholder 1"/>
          <p:cNvSpPr>
            <a:spLocks noGrp="1"/>
          </p:cNvSpPr>
          <p:nvPr>
            <p:ph type="pic" idx="19"/>
          </p:nvPr>
        </p:nvSpPr>
        <p:spPr bwMode="gray">
          <a:xfrm>
            <a:off x="1" y="3112122"/>
            <a:ext cx="3394780" cy="2993249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Picture Placeholder 1"/>
          <p:cNvSpPr>
            <a:spLocks noGrp="1"/>
          </p:cNvSpPr>
          <p:nvPr>
            <p:ph type="pic" idx="26"/>
          </p:nvPr>
        </p:nvSpPr>
        <p:spPr bwMode="gray">
          <a:xfrm>
            <a:off x="3516700" y="3112122"/>
            <a:ext cx="5106436" cy="2993249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" name="Footer Placeholder 3">
            <a:extLst>
              <a:ext uri="{FF2B5EF4-FFF2-40B4-BE49-F238E27FC236}">
                <a16:creationId xmlns:a16="http://schemas.microsoft.com/office/drawing/2014/main" id="{790D90F0-CFA3-43B4-9E4B-AC8D38FA10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1"/>
            <a:ext cx="85725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4">
            <a:extLst>
              <a:ext uri="{FF2B5EF4-FFF2-40B4-BE49-F238E27FC236}">
                <a16:creationId xmlns:a16="http://schemas.microsoft.com/office/drawing/2014/main" id="{BF946159-6C47-4532-A590-42E19B5C04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600" y="6356350"/>
            <a:ext cx="4318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954337-777C-478F-BB37-379719107E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Date Placeholder 3">
            <a:extLst>
              <a:ext uri="{FF2B5EF4-FFF2-40B4-BE49-F238E27FC236}">
                <a16:creationId xmlns:a16="http://schemas.microsoft.com/office/drawing/2014/main" id="{D7736EAC-4B6A-41B4-BBA8-1CA684966DE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-1221327" y="6484845"/>
            <a:ext cx="431800" cy="365125"/>
          </a:xfrm>
        </p:spPr>
        <p:txBody>
          <a:bodyPr/>
          <a:lstStyle/>
          <a:p>
            <a:fld id="{AE726307-B9FA-44BB-9F13-9F53D863018F}" type="datetimeFigureOut">
              <a:rPr lang="en-US" smtClean="0"/>
              <a:t>6/3/24</a:t>
            </a:fld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ECBDFCA-8363-7F32-48B6-7AEF8FDA2A0C}"/>
              </a:ext>
            </a:extLst>
          </p:cNvPr>
          <p:cNvGrpSpPr/>
          <p:nvPr userDrawn="1"/>
        </p:nvGrpSpPr>
        <p:grpSpPr>
          <a:xfrm>
            <a:off x="0" y="6147881"/>
            <a:ext cx="12192000" cy="710119"/>
            <a:chOff x="0" y="6147881"/>
            <a:chExt cx="12192000" cy="71011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E49FA7BA-CFF3-C8DA-B524-2FCE20DB9E51}"/>
                </a:ext>
              </a:extLst>
            </p:cNvPr>
            <p:cNvSpPr/>
            <p:nvPr/>
          </p:nvSpPr>
          <p:spPr>
            <a:xfrm>
              <a:off x="0" y="6147881"/>
              <a:ext cx="12192000" cy="710119"/>
            </a:xfrm>
            <a:prstGeom prst="rect">
              <a:avLst/>
            </a:prstGeom>
            <a:solidFill>
              <a:srgbClr val="4B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" name="Picture 3" descr="A black background with white text&#10;&#10;Description automatically generated">
              <a:extLst>
                <a:ext uri="{FF2B5EF4-FFF2-40B4-BE49-F238E27FC236}">
                  <a16:creationId xmlns:a16="http://schemas.microsoft.com/office/drawing/2014/main" id="{B4520C24-F4A7-52DB-E81A-A0A8A483D2D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02744" y="6222132"/>
              <a:ext cx="1989256" cy="6358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90190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o not us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4977E977-AC2A-40FD-B6F6-156C9ACDB4A3}"/>
              </a:ext>
            </a:extLst>
          </p:cNvPr>
          <p:cNvSpPr txBox="1"/>
          <p:nvPr userDrawn="1"/>
        </p:nvSpPr>
        <p:spPr>
          <a:xfrm>
            <a:off x="228600" y="1459230"/>
            <a:ext cx="11734800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en-US" sz="125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Video</a:t>
            </a:r>
            <a:br>
              <a:rPr lang="en-US" sz="125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5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Placeholder</a:t>
            </a:r>
          </a:p>
        </p:txBody>
      </p:sp>
    </p:spTree>
    <p:extLst>
      <p:ext uri="{BB962C8B-B14F-4D97-AF65-F5344CB8AC3E}">
        <p14:creationId xmlns:p14="http://schemas.microsoft.com/office/powerpoint/2010/main" val="3214623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dia Placeholder 6">
            <a:extLst>
              <a:ext uri="{FF2B5EF4-FFF2-40B4-BE49-F238E27FC236}">
                <a16:creationId xmlns:a16="http://schemas.microsoft.com/office/drawing/2014/main" id="{644E9673-74AF-4383-922C-DD5F5F38EA27}"/>
              </a:ext>
            </a:extLst>
          </p:cNvPr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12192000" cy="68580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Insert Video</a:t>
            </a:r>
          </a:p>
        </p:txBody>
      </p:sp>
    </p:spTree>
    <p:extLst>
      <p:ext uri="{BB962C8B-B14F-4D97-AF65-F5344CB8AC3E}">
        <p14:creationId xmlns:p14="http://schemas.microsoft.com/office/powerpoint/2010/main" val="34671475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969134-1DEF-2AF3-3B0A-33451A0B26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3DD77E1-1932-3ECF-231C-23C9E8C8F4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375AAC-886A-3474-BC98-AFD18EDE02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4F2CD-07D3-7246-A088-7C4D7FEF7211}" type="datetimeFigureOut">
              <a:rPr lang="en-US" smtClean="0"/>
              <a:t>6/3/24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B98A0F-0A61-0F2F-DA67-ABF4A53D8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BE14F8-7995-E663-D652-FFF0A392B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B9D3-5509-F34F-83B5-D819CD79FD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895572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C12ADB-B1D5-9EBA-04E2-C811A55273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F3DFF1-70FF-3A2F-AF23-C73AD4BA67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00CBB2-973F-F4F5-2BFF-CC397E366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4F2CD-07D3-7246-A088-7C4D7FEF7211}" type="datetimeFigureOut">
              <a:rPr lang="en-US" smtClean="0"/>
              <a:t>6/3/24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6FE3E6-DE3D-3F56-4A71-16E2A00F29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6F39AD-F7E0-B2BA-5FAE-536E1C538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B9D3-5509-F34F-83B5-D819CD79FD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53133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15C221-5251-E468-7020-664CBC6062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6B36F0-FE05-7742-AD4E-F9CFD81B9D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E6D713-152B-DA74-6833-C470D87173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4F2CD-07D3-7246-A088-7C4D7FEF7211}" type="datetimeFigureOut">
              <a:rPr lang="en-US" smtClean="0"/>
              <a:t>6/3/24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76C939-726E-E7FB-1496-3161D1B2F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D368C2-4E2F-CCBC-E81E-705B1E65F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B9D3-5509-F34F-83B5-D819CD79FD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740177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FFEF3E-B123-2528-0B6C-C1EC3446E0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848510-1AA2-8458-F4EF-B976705180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64DCB3F-B4D4-8344-DB9B-5A45EB760A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45356D-A509-3DA6-C251-DB81371E23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4F2CD-07D3-7246-A088-7C4D7FEF7211}" type="datetimeFigureOut">
              <a:rPr lang="en-US" smtClean="0"/>
              <a:t>6/3/24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9F2E64-B275-3622-64CE-E11C57BD68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3940C4-4E87-57E6-4C8E-052847A39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B9D3-5509-F34F-83B5-D819CD79FD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988970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CBA6E9-C003-6C5F-F4D2-AA42EAE788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A6ECC8-7A83-FD27-F4BC-F6B4B71248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3BDC9C-25CA-5D89-F1EC-06DC93219A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79AF28E-B7F7-2A26-277D-CDB1362063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BCD8BF2-47BB-EE17-AC57-5305F5DC11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46A4999-2C36-4351-F83D-A7BA718530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4F2CD-07D3-7246-A088-7C4D7FEF7211}" type="datetimeFigureOut">
              <a:rPr lang="en-US" smtClean="0"/>
              <a:t>6/3/24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BD38753-15F1-4319-B2B7-F29056128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F4574DD-2F73-82D8-0F87-60B68E13F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B9D3-5509-F34F-83B5-D819CD79FD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572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, Photo 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1CC106-579D-4E1D-BB51-B1482A571F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4547" y="228601"/>
            <a:ext cx="5430253" cy="1123761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27" name="Content Placeholder 26">
            <a:extLst>
              <a:ext uri="{FF2B5EF4-FFF2-40B4-BE49-F238E27FC236}">
                <a16:creationId xmlns:a16="http://schemas.microsoft.com/office/drawing/2014/main" id="{FEE59F0B-09B7-492D-83C1-6FBDA0B8D1D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04547" y="1825625"/>
            <a:ext cx="5430253" cy="40574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C121225-E67C-437E-834A-25CD1B32DE5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096000" cy="6111689"/>
          </a:xfrm>
          <a:solidFill>
            <a:srgbClr val="BFBFBF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/>
            </a:lvl1pPr>
          </a:lstStyle>
          <a:p>
            <a:pPr marL="228600" lvl="0" indent="-228600" algn="ctr"/>
            <a:endParaRPr lang="en-US"/>
          </a:p>
        </p:txBody>
      </p:sp>
      <p:sp>
        <p:nvSpPr>
          <p:cNvPr id="13" name="Date Placeholder 4">
            <a:extLst>
              <a:ext uri="{FF2B5EF4-FFF2-40B4-BE49-F238E27FC236}">
                <a16:creationId xmlns:a16="http://schemas.microsoft.com/office/drawing/2014/main" id="{7D760A07-345B-40F2-B8C0-6C66BB4CAB2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-1221327" y="6484845"/>
            <a:ext cx="431800" cy="365125"/>
          </a:xfrm>
        </p:spPr>
        <p:txBody>
          <a:bodyPr/>
          <a:lstStyle/>
          <a:p>
            <a:fld id="{AE726307-B9FA-44BB-9F13-9F53D863018F}" type="datetimeFigureOut">
              <a:rPr lang="en-US" smtClean="0"/>
              <a:t>6/3/24</a:t>
            </a:fld>
            <a:endParaRPr lang="en-US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17B40D33-171A-4D6F-AC92-C54E722F5A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1"/>
            <a:ext cx="85725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FAB2FE1A-CC7E-4520-92C6-384EC2F09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600" y="6356350"/>
            <a:ext cx="4318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954337-777C-478F-BB37-379719107E1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8C9A731-20A7-F07A-0B4B-99A77C3EA0FF}"/>
              </a:ext>
            </a:extLst>
          </p:cNvPr>
          <p:cNvGrpSpPr/>
          <p:nvPr userDrawn="1"/>
        </p:nvGrpSpPr>
        <p:grpSpPr>
          <a:xfrm>
            <a:off x="0" y="6147881"/>
            <a:ext cx="12192000" cy="710119"/>
            <a:chOff x="0" y="6147881"/>
            <a:chExt cx="12192000" cy="71011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BE35D32B-4095-2912-C0A2-5CC2B051D2CE}"/>
                </a:ext>
              </a:extLst>
            </p:cNvPr>
            <p:cNvSpPr/>
            <p:nvPr/>
          </p:nvSpPr>
          <p:spPr>
            <a:xfrm>
              <a:off x="0" y="6147881"/>
              <a:ext cx="12192000" cy="710119"/>
            </a:xfrm>
            <a:prstGeom prst="rect">
              <a:avLst/>
            </a:prstGeom>
            <a:solidFill>
              <a:srgbClr val="4B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5" name="Picture 4" descr="A black background with white text&#10;&#10;Description automatically generated">
              <a:extLst>
                <a:ext uri="{FF2B5EF4-FFF2-40B4-BE49-F238E27FC236}">
                  <a16:creationId xmlns:a16="http://schemas.microsoft.com/office/drawing/2014/main" id="{263AB00F-5D7B-1501-A62F-16B16943BAE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02744" y="6222132"/>
              <a:ext cx="1989256" cy="6358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4370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5B2FF-FB51-16E9-CF3C-43056F21B7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BFD397-2434-BF6C-BA65-BA49C00932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4F2CD-07D3-7246-A088-7C4D7FEF7211}" type="datetimeFigureOut">
              <a:rPr lang="en-US" smtClean="0"/>
              <a:t>6/3/24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EB6C161-F1AD-D1F5-451C-39A496C32F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689BCF-B8B1-9AC8-EFF6-803A0AFEE5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B9D3-5509-F34F-83B5-D819CD79FD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086397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2A9EE-81F9-6FEA-2AE4-E82E0B47E4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4F2CD-07D3-7246-A088-7C4D7FEF7211}" type="datetimeFigureOut">
              <a:rPr lang="en-US" smtClean="0"/>
              <a:t>6/3/24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558480C-A520-E888-D279-2467B3098B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5929BD-DEF6-0519-979A-814FA2FA45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B9D3-5509-F34F-83B5-D819CD79FD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839128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536696-7C28-F720-B2BF-AFA77B4C8A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A226C4-8892-8AB6-FDB0-7BE50ECB47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E60292-5C14-C2B4-DE9F-8D40C0C41A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D299D6-3C93-D54F-3744-85471A51D0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4F2CD-07D3-7246-A088-7C4D7FEF7211}" type="datetimeFigureOut">
              <a:rPr lang="en-US" smtClean="0"/>
              <a:t>6/3/24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C4D915-B5C0-5114-06D5-BD56B7A2C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C9D467-C150-0AA6-401C-86D7C0440D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B9D3-5509-F34F-83B5-D819CD79FD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356268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3B5DE3-4AAA-7ECD-107C-D2ADB79851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8E4E692-C4D7-6E35-1DFD-1CD0B221F6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379E77-7987-E618-C592-BCB5C0E14D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A751D8-3839-C1A0-D3B1-34765484BD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4F2CD-07D3-7246-A088-7C4D7FEF7211}" type="datetimeFigureOut">
              <a:rPr lang="en-US" smtClean="0"/>
              <a:t>6/3/24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A75171-D21A-E824-E1EF-2327621E8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E3871F-573B-314E-AF21-C415AFA58C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B9D3-5509-F34F-83B5-D819CD79FD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556974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5EAD5F-940F-3EB5-D430-9EB883AA14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40C752-FBC2-0541-1229-0D166A1658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0C8313-7B15-A0E4-1344-7E856DECF5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4F2CD-07D3-7246-A088-7C4D7FEF7211}" type="datetimeFigureOut">
              <a:rPr lang="en-US" smtClean="0"/>
              <a:t>6/3/24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A10302-40C5-B55C-20C5-72D167880C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4AA705-3E8C-3CE9-06C0-E3C6D8AA5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B9D3-5509-F34F-83B5-D819CD79FD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464447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A9AE8C1-FF5F-9D56-C4FE-8F13803B5B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B1E3076-9B66-0A28-FF72-CE84AB8FC7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BCD0AE-2D7C-A131-63A7-A5BA405115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4F2CD-07D3-7246-A088-7C4D7FEF7211}" type="datetimeFigureOut">
              <a:rPr lang="en-US" smtClean="0"/>
              <a:t>6/3/24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1BC5D0-FF2C-E004-3ECE-9A653306C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ADFE4A-3797-AAA8-1029-BF6F9400DE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3B9D3-5509-F34F-83B5-D819CD79FD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9712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9A9D0E8A-079C-469C-8EFD-E5B886491A2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127750"/>
          </a:xfr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rgbClr val="58595B"/>
                </a:solidFill>
              </a:defRPr>
            </a:lvl1pPr>
          </a:lstStyle>
          <a:p>
            <a:r>
              <a:rPr lang="en-US" dirty="0"/>
              <a:t>Click icon to add photo</a:t>
            </a:r>
          </a:p>
        </p:txBody>
      </p:sp>
      <p:sp>
        <p:nvSpPr>
          <p:cNvPr id="17" name="Date Placeholder 4">
            <a:extLst>
              <a:ext uri="{FF2B5EF4-FFF2-40B4-BE49-F238E27FC236}">
                <a16:creationId xmlns:a16="http://schemas.microsoft.com/office/drawing/2014/main" id="{7F062795-CA06-4DC5-8E36-E1CCB2360C9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-1221327" y="6484845"/>
            <a:ext cx="431800" cy="365125"/>
          </a:xfrm>
        </p:spPr>
        <p:txBody>
          <a:bodyPr/>
          <a:lstStyle/>
          <a:p>
            <a:fld id="{AE726307-B9FA-44BB-9F13-9F53D863018F}" type="datetimeFigureOut">
              <a:rPr lang="en-US" smtClean="0"/>
              <a:t>6/3/24</a:t>
            </a:fld>
            <a:endParaRPr lang="en-US"/>
          </a:p>
        </p:txBody>
      </p:sp>
      <p:sp>
        <p:nvSpPr>
          <p:cNvPr id="18" name="Footer Placeholder 5">
            <a:extLst>
              <a:ext uri="{FF2B5EF4-FFF2-40B4-BE49-F238E27FC236}">
                <a16:creationId xmlns:a16="http://schemas.microsoft.com/office/drawing/2014/main" id="{1561DC46-605C-45B1-B99A-70446236E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1"/>
            <a:ext cx="85725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9" name="Slide Number Placeholder 6">
            <a:extLst>
              <a:ext uri="{FF2B5EF4-FFF2-40B4-BE49-F238E27FC236}">
                <a16:creationId xmlns:a16="http://schemas.microsoft.com/office/drawing/2014/main" id="{7B995BD6-CFF3-4E17-8ED0-5D87EFF65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600" y="6356350"/>
            <a:ext cx="4318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954337-777C-478F-BB37-379719107E1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62F88BD-1048-C174-F73A-F3DC61B4AF9B}"/>
              </a:ext>
            </a:extLst>
          </p:cNvPr>
          <p:cNvGrpSpPr/>
          <p:nvPr userDrawn="1"/>
        </p:nvGrpSpPr>
        <p:grpSpPr>
          <a:xfrm>
            <a:off x="0" y="6147881"/>
            <a:ext cx="12192000" cy="710119"/>
            <a:chOff x="0" y="6147881"/>
            <a:chExt cx="12192000" cy="71011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DC89346C-B770-97EB-0A6E-AECB92DF4987}"/>
                </a:ext>
              </a:extLst>
            </p:cNvPr>
            <p:cNvSpPr/>
            <p:nvPr/>
          </p:nvSpPr>
          <p:spPr>
            <a:xfrm>
              <a:off x="0" y="6147881"/>
              <a:ext cx="12192000" cy="710119"/>
            </a:xfrm>
            <a:prstGeom prst="rect">
              <a:avLst/>
            </a:prstGeom>
            <a:solidFill>
              <a:srgbClr val="4B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" name="Picture 3" descr="A black background with white text&#10;&#10;Description automatically generated">
              <a:extLst>
                <a:ext uri="{FF2B5EF4-FFF2-40B4-BE49-F238E27FC236}">
                  <a16:creationId xmlns:a16="http://schemas.microsoft.com/office/drawing/2014/main" id="{EC2BF5EF-5283-E629-E557-B2547F3575A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02744" y="6222132"/>
              <a:ext cx="1989256" cy="6358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0544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x_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28601"/>
            <a:ext cx="6835140" cy="1123761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5625"/>
            <a:ext cx="6835140" cy="4057463"/>
          </a:xfrm>
        </p:spPr>
        <p:txBody>
          <a:bodyPr/>
          <a:lstStyle>
            <a:lvl1pPr>
              <a:lnSpc>
                <a:spcPct val="9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84BD442A-06D5-442D-801B-C03C06954CD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540292" y="0"/>
            <a:ext cx="4651708" cy="6111689"/>
          </a:xfrm>
          <a:solidFill>
            <a:srgbClr val="BFBFBF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dirty="0"/>
            </a:lvl1pPr>
          </a:lstStyle>
          <a:p>
            <a:pPr marL="228600" lvl="0" indent="-228600" algn="ctr"/>
            <a:r>
              <a:rPr lang="en-US" dirty="0"/>
              <a:t>Picture</a:t>
            </a:r>
          </a:p>
        </p:txBody>
      </p:sp>
      <p:sp>
        <p:nvSpPr>
          <p:cNvPr id="13" name="Date Placeholder 4">
            <a:extLst>
              <a:ext uri="{FF2B5EF4-FFF2-40B4-BE49-F238E27FC236}">
                <a16:creationId xmlns:a16="http://schemas.microsoft.com/office/drawing/2014/main" id="{AF16959D-9AE7-4935-A4C3-FABF62F2301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-1221327" y="6484845"/>
            <a:ext cx="431800" cy="365125"/>
          </a:xfrm>
        </p:spPr>
        <p:txBody>
          <a:bodyPr/>
          <a:lstStyle/>
          <a:p>
            <a:fld id="{AE726307-B9FA-44BB-9F13-9F53D863018F}" type="datetimeFigureOut">
              <a:rPr lang="en-US" smtClean="0"/>
              <a:t>6/3/24</a:t>
            </a:fld>
            <a:endParaRPr lang="en-US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2743C078-638D-46A7-9156-199899A36E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1"/>
            <a:ext cx="85725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2083A4D7-C72A-44AE-89CA-8687C3F05C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600" y="6356350"/>
            <a:ext cx="4318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954337-777C-478F-BB37-379719107E1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3D702F6-A26F-DCFF-E4B1-D48648B3E2CD}"/>
              </a:ext>
            </a:extLst>
          </p:cNvPr>
          <p:cNvGrpSpPr/>
          <p:nvPr userDrawn="1"/>
        </p:nvGrpSpPr>
        <p:grpSpPr>
          <a:xfrm>
            <a:off x="0" y="6147881"/>
            <a:ext cx="12192000" cy="710119"/>
            <a:chOff x="0" y="6147881"/>
            <a:chExt cx="12192000" cy="710119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DF4F08CB-7663-8D8B-24F1-6C0D9D4F945C}"/>
                </a:ext>
              </a:extLst>
            </p:cNvPr>
            <p:cNvSpPr/>
            <p:nvPr/>
          </p:nvSpPr>
          <p:spPr>
            <a:xfrm>
              <a:off x="0" y="6147881"/>
              <a:ext cx="12192000" cy="710119"/>
            </a:xfrm>
            <a:prstGeom prst="rect">
              <a:avLst/>
            </a:prstGeom>
            <a:solidFill>
              <a:srgbClr val="4B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6" name="Picture 5" descr="A black background with white text&#10;&#10;Description automatically generated">
              <a:extLst>
                <a:ext uri="{FF2B5EF4-FFF2-40B4-BE49-F238E27FC236}">
                  <a16:creationId xmlns:a16="http://schemas.microsoft.com/office/drawing/2014/main" id="{E98A2DDB-42C1-1D1D-0360-4294436CCA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02744" y="6222132"/>
              <a:ext cx="1989256" cy="6358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44130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X_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199" y="228601"/>
            <a:ext cx="6835140" cy="1123761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825625"/>
            <a:ext cx="6835140" cy="4057463"/>
          </a:xfrm>
        </p:spPr>
        <p:txBody>
          <a:bodyPr/>
          <a:lstStyle>
            <a:lvl1pPr>
              <a:lnSpc>
                <a:spcPct val="9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84BD442A-06D5-442D-801B-C03C06954CD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540292" y="0"/>
            <a:ext cx="4651708" cy="2993250"/>
          </a:xfrm>
          <a:solidFill>
            <a:srgbClr val="BFBFBF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dirty="0"/>
            </a:lvl1pPr>
          </a:lstStyle>
          <a:p>
            <a:pPr marL="228600" lvl="0" indent="-228600" algn="ctr"/>
            <a:r>
              <a:rPr lang="en-US" dirty="0"/>
              <a:t>Picture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FD1BD93F-60CD-49C7-86FC-9A96B0AD05E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540292" y="3118440"/>
            <a:ext cx="4651708" cy="2993250"/>
          </a:xfrm>
          <a:solidFill>
            <a:srgbClr val="BFBFBF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dirty="0"/>
            </a:lvl1pPr>
          </a:lstStyle>
          <a:p>
            <a:pPr marL="228600" lvl="0" indent="-228600" algn="ctr"/>
            <a:r>
              <a:rPr lang="en-US" dirty="0"/>
              <a:t>Picture</a:t>
            </a:r>
          </a:p>
        </p:txBody>
      </p:sp>
      <p:sp>
        <p:nvSpPr>
          <p:cNvPr id="18" name="Date Placeholder 4">
            <a:extLst>
              <a:ext uri="{FF2B5EF4-FFF2-40B4-BE49-F238E27FC236}">
                <a16:creationId xmlns:a16="http://schemas.microsoft.com/office/drawing/2014/main" id="{6A660581-A64E-4983-8D6C-F96F89E7E4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-1221327" y="6484845"/>
            <a:ext cx="431800" cy="365125"/>
          </a:xfrm>
        </p:spPr>
        <p:txBody>
          <a:bodyPr/>
          <a:lstStyle/>
          <a:p>
            <a:fld id="{AE726307-B9FA-44BB-9F13-9F53D863018F}" type="datetimeFigureOut">
              <a:rPr lang="en-US" smtClean="0"/>
              <a:t>6/3/24</a:t>
            </a:fld>
            <a:endParaRPr lang="en-US"/>
          </a:p>
        </p:txBody>
      </p:sp>
      <p:sp>
        <p:nvSpPr>
          <p:cNvPr id="19" name="Footer Placeholder 5">
            <a:extLst>
              <a:ext uri="{FF2B5EF4-FFF2-40B4-BE49-F238E27FC236}">
                <a16:creationId xmlns:a16="http://schemas.microsoft.com/office/drawing/2014/main" id="{F8F2701F-D63A-4BC7-B67D-E3D34B1141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1"/>
            <a:ext cx="85725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0" name="Slide Number Placeholder 6">
            <a:extLst>
              <a:ext uri="{FF2B5EF4-FFF2-40B4-BE49-F238E27FC236}">
                <a16:creationId xmlns:a16="http://schemas.microsoft.com/office/drawing/2014/main" id="{D952F882-7811-40A1-A211-934FAF365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600" y="6356350"/>
            <a:ext cx="4318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954337-777C-478F-BB37-379719107E1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0FF6C8F-EF6B-B5F9-9A11-F5C7CD8B2C0C}"/>
              </a:ext>
            </a:extLst>
          </p:cNvPr>
          <p:cNvGrpSpPr/>
          <p:nvPr userDrawn="1"/>
        </p:nvGrpSpPr>
        <p:grpSpPr>
          <a:xfrm>
            <a:off x="0" y="6147881"/>
            <a:ext cx="12192000" cy="710119"/>
            <a:chOff x="0" y="6147881"/>
            <a:chExt cx="12192000" cy="710119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2962F2A-9F26-3E00-09C6-418C4C9A2910}"/>
                </a:ext>
              </a:extLst>
            </p:cNvPr>
            <p:cNvSpPr/>
            <p:nvPr/>
          </p:nvSpPr>
          <p:spPr>
            <a:xfrm>
              <a:off x="0" y="6147881"/>
              <a:ext cx="12192000" cy="710119"/>
            </a:xfrm>
            <a:prstGeom prst="rect">
              <a:avLst/>
            </a:prstGeom>
            <a:solidFill>
              <a:srgbClr val="4B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6" name="Picture 5" descr="A black background with white text&#10;&#10;Description automatically generated">
              <a:extLst>
                <a:ext uri="{FF2B5EF4-FFF2-40B4-BE49-F238E27FC236}">
                  <a16:creationId xmlns:a16="http://schemas.microsoft.com/office/drawing/2014/main" id="{EA623A39-A95B-F480-C595-91374768694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02744" y="6222132"/>
              <a:ext cx="1989256" cy="6358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1293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3X_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199" y="228601"/>
            <a:ext cx="6835140" cy="1123761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825625"/>
            <a:ext cx="6835140" cy="4057463"/>
          </a:xfrm>
        </p:spPr>
        <p:txBody>
          <a:bodyPr/>
          <a:lstStyle>
            <a:lvl1pPr>
              <a:lnSpc>
                <a:spcPct val="9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84BD442A-06D5-442D-801B-C03C06954CD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540292" y="0"/>
            <a:ext cx="4651708" cy="1953771"/>
          </a:xfrm>
          <a:solidFill>
            <a:srgbClr val="BFBFBF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dirty="0"/>
            </a:lvl1pPr>
          </a:lstStyle>
          <a:p>
            <a:pPr marL="228600" lvl="0" indent="-228600" algn="ctr"/>
            <a:r>
              <a:rPr lang="en-US" dirty="0"/>
              <a:t>Picture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FD1BD93F-60CD-49C7-86FC-9A96B0AD05E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540292" y="2072644"/>
            <a:ext cx="4651708" cy="1953771"/>
          </a:xfrm>
          <a:solidFill>
            <a:srgbClr val="BFBFBF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dirty="0"/>
            </a:lvl1pPr>
          </a:lstStyle>
          <a:p>
            <a:pPr marL="228600" lvl="0" indent="-228600" algn="ctr"/>
            <a:r>
              <a:rPr lang="en-US" dirty="0"/>
              <a:t>Picture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67F90EF-484B-4356-8B48-1A6A30B07BA5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7540292" y="4145288"/>
            <a:ext cx="4651708" cy="1966402"/>
          </a:xfrm>
          <a:solidFill>
            <a:srgbClr val="BFBFBF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dirty="0"/>
            </a:lvl1pPr>
          </a:lstStyle>
          <a:p>
            <a:pPr marL="228600" lvl="0" indent="-228600" algn="ctr"/>
            <a:r>
              <a:rPr lang="en-US" dirty="0"/>
              <a:t>Picture</a:t>
            </a:r>
          </a:p>
        </p:txBody>
      </p:sp>
      <p:sp>
        <p:nvSpPr>
          <p:cNvPr id="12" name="Date Placeholder 4">
            <a:extLst>
              <a:ext uri="{FF2B5EF4-FFF2-40B4-BE49-F238E27FC236}">
                <a16:creationId xmlns:a16="http://schemas.microsoft.com/office/drawing/2014/main" id="{1983403D-46E0-49C1-8379-5F44BC70C57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-1221327" y="6484845"/>
            <a:ext cx="431800" cy="365125"/>
          </a:xfrm>
        </p:spPr>
        <p:txBody>
          <a:bodyPr/>
          <a:lstStyle/>
          <a:p>
            <a:fld id="{AE726307-B9FA-44BB-9F13-9F53D863018F}" type="datetimeFigureOut">
              <a:rPr lang="en-US" smtClean="0"/>
              <a:t>6/3/24</a:t>
            </a:fld>
            <a:endParaRPr lang="en-US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A8F40A6D-8084-4FCA-B313-F4BDA53F9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1"/>
            <a:ext cx="85725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9" name="Slide Number Placeholder 6">
            <a:extLst>
              <a:ext uri="{FF2B5EF4-FFF2-40B4-BE49-F238E27FC236}">
                <a16:creationId xmlns:a16="http://schemas.microsoft.com/office/drawing/2014/main" id="{AF78E67F-46D6-4034-ABF3-1AD6D8932C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600" y="6356350"/>
            <a:ext cx="4318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954337-777C-478F-BB37-379719107E1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A431854-773B-A039-2957-B6D4AE697F09}"/>
              </a:ext>
            </a:extLst>
          </p:cNvPr>
          <p:cNvGrpSpPr/>
          <p:nvPr userDrawn="1"/>
        </p:nvGrpSpPr>
        <p:grpSpPr>
          <a:xfrm>
            <a:off x="0" y="6147881"/>
            <a:ext cx="12192000" cy="710119"/>
            <a:chOff x="0" y="6147881"/>
            <a:chExt cx="12192000" cy="710119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73F6BD2-A6BF-EA4D-9905-C857A87461BF}"/>
                </a:ext>
              </a:extLst>
            </p:cNvPr>
            <p:cNvSpPr/>
            <p:nvPr/>
          </p:nvSpPr>
          <p:spPr>
            <a:xfrm>
              <a:off x="0" y="6147881"/>
              <a:ext cx="12192000" cy="710119"/>
            </a:xfrm>
            <a:prstGeom prst="rect">
              <a:avLst/>
            </a:prstGeom>
            <a:solidFill>
              <a:srgbClr val="4B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6" name="Picture 5" descr="A black background with white text&#10;&#10;Description automatically generated">
              <a:extLst>
                <a:ext uri="{FF2B5EF4-FFF2-40B4-BE49-F238E27FC236}">
                  <a16:creationId xmlns:a16="http://schemas.microsoft.com/office/drawing/2014/main" id="{25393E44-D82C-952C-EFC9-27B2BA41352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02744" y="6222132"/>
              <a:ext cx="1989256" cy="6358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07728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4X_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199" y="228601"/>
            <a:ext cx="6835140" cy="1123761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825625"/>
            <a:ext cx="6835140" cy="4057463"/>
          </a:xfrm>
        </p:spPr>
        <p:txBody>
          <a:bodyPr/>
          <a:lstStyle>
            <a:lvl1pPr>
              <a:lnSpc>
                <a:spcPct val="9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84BD442A-06D5-442D-801B-C03C06954CD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540292" y="0"/>
            <a:ext cx="4651708" cy="1953770"/>
          </a:xfrm>
          <a:solidFill>
            <a:srgbClr val="BFBFBF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dirty="0"/>
            </a:lvl1pPr>
          </a:lstStyle>
          <a:p>
            <a:pPr marL="228600" lvl="0" indent="-228600" algn="ctr"/>
            <a:r>
              <a:rPr lang="en-US" dirty="0"/>
              <a:t>Picture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FD1BD93F-60CD-49C7-86FC-9A96B0AD05E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540292" y="2072644"/>
            <a:ext cx="2263242" cy="1953770"/>
          </a:xfrm>
          <a:solidFill>
            <a:srgbClr val="BFBFBF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dirty="0"/>
            </a:lvl1pPr>
          </a:lstStyle>
          <a:p>
            <a:pPr marL="228600" lvl="0" indent="-228600" algn="ctr"/>
            <a:r>
              <a:rPr lang="en-US" dirty="0"/>
              <a:t>Picture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67F90EF-484B-4356-8B48-1A6A30B07BA5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7540290" y="4145288"/>
            <a:ext cx="4651709" cy="1966402"/>
          </a:xfrm>
          <a:solidFill>
            <a:srgbClr val="BFBFBF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dirty="0"/>
            </a:lvl1pPr>
          </a:lstStyle>
          <a:p>
            <a:pPr marL="228600" lvl="0" indent="-228600" algn="ctr"/>
            <a:r>
              <a:rPr lang="en-US" dirty="0"/>
              <a:t>Picture</a:t>
            </a:r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B770C8F7-8D2A-4B6A-BF61-24775C13A405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9928758" y="2072644"/>
            <a:ext cx="2263242" cy="1953770"/>
          </a:xfrm>
          <a:solidFill>
            <a:srgbClr val="BFBFBF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dirty="0"/>
            </a:lvl1pPr>
          </a:lstStyle>
          <a:p>
            <a:pPr marL="228600" lvl="0" indent="-228600" algn="ctr"/>
            <a:r>
              <a:rPr lang="en-US" dirty="0"/>
              <a:t>Picture</a:t>
            </a:r>
          </a:p>
        </p:txBody>
      </p:sp>
      <p:sp>
        <p:nvSpPr>
          <p:cNvPr id="13" name="Date Placeholder 4">
            <a:extLst>
              <a:ext uri="{FF2B5EF4-FFF2-40B4-BE49-F238E27FC236}">
                <a16:creationId xmlns:a16="http://schemas.microsoft.com/office/drawing/2014/main" id="{72050CB8-5B0E-42E7-AABF-5763E53CF4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-1221327" y="6484845"/>
            <a:ext cx="431800" cy="365125"/>
          </a:xfrm>
        </p:spPr>
        <p:txBody>
          <a:bodyPr/>
          <a:lstStyle/>
          <a:p>
            <a:fld id="{AE726307-B9FA-44BB-9F13-9F53D863018F}" type="datetimeFigureOut">
              <a:rPr lang="en-US" smtClean="0"/>
              <a:t>6/3/24</a:t>
            </a:fld>
            <a:endParaRPr lang="en-US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7F0EFEA0-DAF3-47EC-9DE0-D606B4AAE0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1"/>
            <a:ext cx="85725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1F61F12E-A586-40EC-8CF8-0BD1FC3F68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600" y="6356350"/>
            <a:ext cx="4318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954337-777C-478F-BB37-379719107E1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C7E9DE8-5B42-10FB-66F8-F4F38AA9BBF9}"/>
              </a:ext>
            </a:extLst>
          </p:cNvPr>
          <p:cNvGrpSpPr/>
          <p:nvPr userDrawn="1"/>
        </p:nvGrpSpPr>
        <p:grpSpPr>
          <a:xfrm>
            <a:off x="0" y="6147881"/>
            <a:ext cx="12192000" cy="710119"/>
            <a:chOff x="0" y="6147881"/>
            <a:chExt cx="12192000" cy="710119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5B887B4-171A-7081-751F-DB42CE8531D5}"/>
                </a:ext>
              </a:extLst>
            </p:cNvPr>
            <p:cNvSpPr/>
            <p:nvPr/>
          </p:nvSpPr>
          <p:spPr>
            <a:xfrm>
              <a:off x="0" y="6147881"/>
              <a:ext cx="12192000" cy="710119"/>
            </a:xfrm>
            <a:prstGeom prst="rect">
              <a:avLst/>
            </a:prstGeom>
            <a:solidFill>
              <a:srgbClr val="4B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6" name="Picture 5" descr="A black background with white text&#10;&#10;Description automatically generated">
              <a:extLst>
                <a:ext uri="{FF2B5EF4-FFF2-40B4-BE49-F238E27FC236}">
                  <a16:creationId xmlns:a16="http://schemas.microsoft.com/office/drawing/2014/main" id="{C485247F-A117-9190-841C-AE0178A2C1C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02744" y="6222132"/>
              <a:ext cx="1989256" cy="6358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05118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5X_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199" y="228601"/>
            <a:ext cx="6835140" cy="1123761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825625"/>
            <a:ext cx="6835140" cy="4057463"/>
          </a:xfrm>
        </p:spPr>
        <p:txBody>
          <a:bodyPr/>
          <a:lstStyle>
            <a:lvl1pPr>
              <a:lnSpc>
                <a:spcPct val="9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84BD442A-06D5-442D-801B-C03C06954CD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540292" y="0"/>
            <a:ext cx="2263242" cy="1966402"/>
          </a:xfrm>
          <a:solidFill>
            <a:srgbClr val="BFBFBF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dirty="0"/>
            </a:lvl1pPr>
          </a:lstStyle>
          <a:p>
            <a:pPr marL="228600" lvl="0" indent="-228600" algn="ctr"/>
            <a:r>
              <a:rPr lang="en-US" dirty="0"/>
              <a:t>Picture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FD1BD93F-60CD-49C7-86FC-9A96B0AD05E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540292" y="2072644"/>
            <a:ext cx="4651708" cy="1966402"/>
          </a:xfrm>
          <a:solidFill>
            <a:srgbClr val="BFBFBF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dirty="0"/>
            </a:lvl1pPr>
          </a:lstStyle>
          <a:p>
            <a:pPr marL="228600" lvl="0" indent="-228600" algn="ctr"/>
            <a:r>
              <a:rPr lang="en-US" dirty="0"/>
              <a:t>Picture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67F90EF-484B-4356-8B48-1A6A30B07BA5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7540292" y="4145288"/>
            <a:ext cx="2263242" cy="1966402"/>
          </a:xfrm>
          <a:solidFill>
            <a:srgbClr val="BFBFBF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dirty="0"/>
            </a:lvl1pPr>
          </a:lstStyle>
          <a:p>
            <a:pPr marL="228600" lvl="0" indent="-228600" algn="ctr"/>
            <a:r>
              <a:rPr lang="en-US" dirty="0"/>
              <a:t>Picture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722A4A3C-B8F1-4F29-91F0-D42C2660A621}"/>
              </a:ext>
            </a:extLst>
          </p:cNvPr>
          <p:cNvSpPr/>
          <p:nvPr userDrawn="1"/>
        </p:nvSpPr>
        <p:spPr>
          <a:xfrm>
            <a:off x="11429306" y="6248400"/>
            <a:ext cx="216508" cy="228600"/>
          </a:xfrm>
          <a:custGeom>
            <a:avLst/>
            <a:gdLst>
              <a:gd name="connsiteX0" fmla="*/ 9420044 w 9430552"/>
              <a:gd name="connsiteY0" fmla="*/ 4103210 h 9955931"/>
              <a:gd name="connsiteX1" fmla="*/ 9417418 w 9430552"/>
              <a:gd name="connsiteY1" fmla="*/ 4084821 h 9955931"/>
              <a:gd name="connsiteX2" fmla="*/ 9370133 w 9430552"/>
              <a:gd name="connsiteY2" fmla="*/ 3706549 h 9955931"/>
              <a:gd name="connsiteX3" fmla="*/ 9367506 w 9430552"/>
              <a:gd name="connsiteY3" fmla="*/ 3688160 h 9955931"/>
              <a:gd name="connsiteX4" fmla="*/ 9286073 w 9430552"/>
              <a:gd name="connsiteY4" fmla="*/ 3320395 h 9955931"/>
              <a:gd name="connsiteX5" fmla="*/ 9280819 w 9430552"/>
              <a:gd name="connsiteY5" fmla="*/ 3302007 h 9955931"/>
              <a:gd name="connsiteX6" fmla="*/ 9167863 w 9430552"/>
              <a:gd name="connsiteY6" fmla="*/ 2944749 h 9955931"/>
              <a:gd name="connsiteX7" fmla="*/ 9162609 w 9430552"/>
              <a:gd name="connsiteY7" fmla="*/ 2928988 h 9955931"/>
              <a:gd name="connsiteX8" fmla="*/ 9018130 w 9430552"/>
              <a:gd name="connsiteY8" fmla="*/ 2584865 h 9955931"/>
              <a:gd name="connsiteX9" fmla="*/ 9010249 w 9430552"/>
              <a:gd name="connsiteY9" fmla="*/ 2569103 h 9955931"/>
              <a:gd name="connsiteX10" fmla="*/ 8836874 w 9430552"/>
              <a:gd name="connsiteY10" fmla="*/ 2240741 h 9955931"/>
              <a:gd name="connsiteX11" fmla="*/ 8828993 w 9430552"/>
              <a:gd name="connsiteY11" fmla="*/ 2224980 h 9955931"/>
              <a:gd name="connsiteX12" fmla="*/ 8631976 w 9430552"/>
              <a:gd name="connsiteY12" fmla="*/ 1917633 h 9955931"/>
              <a:gd name="connsiteX13" fmla="*/ 8621468 w 9430552"/>
              <a:gd name="connsiteY13" fmla="*/ 1904499 h 9955931"/>
              <a:gd name="connsiteX14" fmla="*/ 8395555 w 9430552"/>
              <a:gd name="connsiteY14" fmla="*/ 1615540 h 9955931"/>
              <a:gd name="connsiteX15" fmla="*/ 8385048 w 9430552"/>
              <a:gd name="connsiteY15" fmla="*/ 1602406 h 9955931"/>
              <a:gd name="connsiteX16" fmla="*/ 8135493 w 9430552"/>
              <a:gd name="connsiteY16" fmla="*/ 1334463 h 9955931"/>
              <a:gd name="connsiteX17" fmla="*/ 8122359 w 9430552"/>
              <a:gd name="connsiteY17" fmla="*/ 1321328 h 9955931"/>
              <a:gd name="connsiteX18" fmla="*/ 7851789 w 9430552"/>
              <a:gd name="connsiteY18" fmla="*/ 1077027 h 9955931"/>
              <a:gd name="connsiteX19" fmla="*/ 7838654 w 9430552"/>
              <a:gd name="connsiteY19" fmla="*/ 1066519 h 9955931"/>
              <a:gd name="connsiteX20" fmla="*/ 7547069 w 9430552"/>
              <a:gd name="connsiteY20" fmla="*/ 848487 h 9955931"/>
              <a:gd name="connsiteX21" fmla="*/ 7531307 w 9430552"/>
              <a:gd name="connsiteY21" fmla="*/ 837979 h 9955931"/>
              <a:gd name="connsiteX22" fmla="*/ 7221334 w 9430552"/>
              <a:gd name="connsiteY22" fmla="*/ 648843 h 9955931"/>
              <a:gd name="connsiteX23" fmla="*/ 7205573 w 9430552"/>
              <a:gd name="connsiteY23" fmla="*/ 640962 h 9955931"/>
              <a:gd name="connsiteX24" fmla="*/ 6879838 w 9430552"/>
              <a:gd name="connsiteY24" fmla="*/ 480722 h 9955931"/>
              <a:gd name="connsiteX25" fmla="*/ 6861449 w 9430552"/>
              <a:gd name="connsiteY25" fmla="*/ 472841 h 9955931"/>
              <a:gd name="connsiteX26" fmla="*/ 6522580 w 9430552"/>
              <a:gd name="connsiteY26" fmla="*/ 341496 h 9955931"/>
              <a:gd name="connsiteX27" fmla="*/ 6504192 w 9430552"/>
              <a:gd name="connsiteY27" fmla="*/ 336243 h 9955931"/>
              <a:gd name="connsiteX28" fmla="*/ 6152188 w 9430552"/>
              <a:gd name="connsiteY28" fmla="*/ 241674 h 9955931"/>
              <a:gd name="connsiteX29" fmla="*/ 6136426 w 9430552"/>
              <a:gd name="connsiteY29" fmla="*/ 239047 h 9955931"/>
              <a:gd name="connsiteX30" fmla="*/ 5894752 w 9430552"/>
              <a:gd name="connsiteY30" fmla="*/ 194390 h 9955931"/>
              <a:gd name="connsiteX31" fmla="*/ 5878991 w 9430552"/>
              <a:gd name="connsiteY31" fmla="*/ 191763 h 9955931"/>
              <a:gd name="connsiteX32" fmla="*/ 5511225 w 9430552"/>
              <a:gd name="connsiteY32" fmla="*/ 157614 h 9955931"/>
              <a:gd name="connsiteX33" fmla="*/ 5500718 w 9430552"/>
              <a:gd name="connsiteY33" fmla="*/ 157614 h 9955931"/>
              <a:gd name="connsiteX34" fmla="*/ 2056859 w 9430552"/>
              <a:gd name="connsiteY34" fmla="*/ 0 h 9955931"/>
              <a:gd name="connsiteX35" fmla="*/ 2054232 w 9430552"/>
              <a:gd name="connsiteY35" fmla="*/ 0 h 9955931"/>
              <a:gd name="connsiteX36" fmla="*/ 2041097 w 9430552"/>
              <a:gd name="connsiteY36" fmla="*/ 0 h 9955931"/>
              <a:gd name="connsiteX37" fmla="*/ 2035843 w 9430552"/>
              <a:gd name="connsiteY37" fmla="*/ 0 h 9955931"/>
              <a:gd name="connsiteX38" fmla="*/ 2020082 w 9430552"/>
              <a:gd name="connsiteY38" fmla="*/ 2627 h 9955931"/>
              <a:gd name="connsiteX39" fmla="*/ 2014828 w 9430552"/>
              <a:gd name="connsiteY39" fmla="*/ 2627 h 9955931"/>
              <a:gd name="connsiteX40" fmla="*/ 1999067 w 9430552"/>
              <a:gd name="connsiteY40" fmla="*/ 5254 h 9955931"/>
              <a:gd name="connsiteX41" fmla="*/ 1996440 w 9430552"/>
              <a:gd name="connsiteY41" fmla="*/ 5254 h 9955931"/>
              <a:gd name="connsiteX42" fmla="*/ 1980679 w 9430552"/>
              <a:gd name="connsiteY42" fmla="*/ 10508 h 9955931"/>
              <a:gd name="connsiteX43" fmla="*/ 1975425 w 9430552"/>
              <a:gd name="connsiteY43" fmla="*/ 13134 h 9955931"/>
              <a:gd name="connsiteX44" fmla="*/ 1962290 w 9430552"/>
              <a:gd name="connsiteY44" fmla="*/ 18388 h 9955931"/>
              <a:gd name="connsiteX45" fmla="*/ 1954410 w 9430552"/>
              <a:gd name="connsiteY45" fmla="*/ 21015 h 9955931"/>
              <a:gd name="connsiteX46" fmla="*/ 1951783 w 9430552"/>
              <a:gd name="connsiteY46" fmla="*/ 23642 h 9955931"/>
              <a:gd name="connsiteX47" fmla="*/ 99822 w 9430552"/>
              <a:gd name="connsiteY47" fmla="*/ 1019235 h 9955931"/>
              <a:gd name="connsiteX48" fmla="*/ 94568 w 9430552"/>
              <a:gd name="connsiteY48" fmla="*/ 1021862 h 9955931"/>
              <a:gd name="connsiteX49" fmla="*/ 86688 w 9430552"/>
              <a:gd name="connsiteY49" fmla="*/ 1027116 h 9955931"/>
              <a:gd name="connsiteX50" fmla="*/ 76180 w 9430552"/>
              <a:gd name="connsiteY50" fmla="*/ 1034997 h 9955931"/>
              <a:gd name="connsiteX51" fmla="*/ 70926 w 9430552"/>
              <a:gd name="connsiteY51" fmla="*/ 1040250 h 9955931"/>
              <a:gd name="connsiteX52" fmla="*/ 60419 w 9430552"/>
              <a:gd name="connsiteY52" fmla="*/ 1048131 h 9955931"/>
              <a:gd name="connsiteX53" fmla="*/ 57792 w 9430552"/>
              <a:gd name="connsiteY53" fmla="*/ 1050758 h 9955931"/>
              <a:gd name="connsiteX54" fmla="*/ 57792 w 9430552"/>
              <a:gd name="connsiteY54" fmla="*/ 1050758 h 9955931"/>
              <a:gd name="connsiteX55" fmla="*/ 47284 w 9430552"/>
              <a:gd name="connsiteY55" fmla="*/ 1061266 h 9955931"/>
              <a:gd name="connsiteX56" fmla="*/ 44657 w 9430552"/>
              <a:gd name="connsiteY56" fmla="*/ 1066519 h 9955931"/>
              <a:gd name="connsiteX57" fmla="*/ 34150 w 9430552"/>
              <a:gd name="connsiteY57" fmla="*/ 1079654 h 9955931"/>
              <a:gd name="connsiteX58" fmla="*/ 31523 w 9430552"/>
              <a:gd name="connsiteY58" fmla="*/ 1082281 h 9955931"/>
              <a:gd name="connsiteX59" fmla="*/ 23642 w 9430552"/>
              <a:gd name="connsiteY59" fmla="*/ 1095415 h 9955931"/>
              <a:gd name="connsiteX60" fmla="*/ 21015 w 9430552"/>
              <a:gd name="connsiteY60" fmla="*/ 1098042 h 9955931"/>
              <a:gd name="connsiteX61" fmla="*/ 5254 w 9430552"/>
              <a:gd name="connsiteY61" fmla="*/ 1134819 h 9955931"/>
              <a:gd name="connsiteX62" fmla="*/ 5254 w 9430552"/>
              <a:gd name="connsiteY62" fmla="*/ 1140072 h 9955931"/>
              <a:gd name="connsiteX63" fmla="*/ 2627 w 9430552"/>
              <a:gd name="connsiteY63" fmla="*/ 1155834 h 9955931"/>
              <a:gd name="connsiteX64" fmla="*/ 2627 w 9430552"/>
              <a:gd name="connsiteY64" fmla="*/ 1161088 h 9955931"/>
              <a:gd name="connsiteX65" fmla="*/ 0 w 9430552"/>
              <a:gd name="connsiteY65" fmla="*/ 1174222 h 9955931"/>
              <a:gd name="connsiteX66" fmla="*/ 0 w 9430552"/>
              <a:gd name="connsiteY66" fmla="*/ 1179476 h 9955931"/>
              <a:gd name="connsiteX67" fmla="*/ 0 w 9430552"/>
              <a:gd name="connsiteY67" fmla="*/ 1192610 h 9955931"/>
              <a:gd name="connsiteX68" fmla="*/ 0 w 9430552"/>
              <a:gd name="connsiteY68" fmla="*/ 1195237 h 9955931"/>
              <a:gd name="connsiteX69" fmla="*/ 173375 w 9430552"/>
              <a:gd name="connsiteY69" fmla="*/ 9456821 h 9955931"/>
              <a:gd name="connsiteX70" fmla="*/ 215405 w 9430552"/>
              <a:gd name="connsiteY70" fmla="*/ 9577658 h 9955931"/>
              <a:gd name="connsiteX71" fmla="*/ 215405 w 9430552"/>
              <a:gd name="connsiteY71" fmla="*/ 9577658 h 9955931"/>
              <a:gd name="connsiteX72" fmla="*/ 215405 w 9430552"/>
              <a:gd name="connsiteY72" fmla="*/ 9577658 h 9955931"/>
              <a:gd name="connsiteX73" fmla="*/ 233794 w 9430552"/>
              <a:gd name="connsiteY73" fmla="*/ 9596046 h 9955931"/>
              <a:gd name="connsiteX74" fmla="*/ 344123 w 9430552"/>
              <a:gd name="connsiteY74" fmla="*/ 9651211 h 9955931"/>
              <a:gd name="connsiteX75" fmla="*/ 359885 w 9430552"/>
              <a:gd name="connsiteY75" fmla="*/ 9653838 h 9955931"/>
              <a:gd name="connsiteX76" fmla="*/ 3977119 w 9430552"/>
              <a:gd name="connsiteY76" fmla="*/ 9961185 h 9955931"/>
              <a:gd name="connsiteX77" fmla="*/ 3987626 w 9430552"/>
              <a:gd name="connsiteY77" fmla="*/ 9961185 h 9955931"/>
              <a:gd name="connsiteX78" fmla="*/ 4376407 w 9430552"/>
              <a:gd name="connsiteY78" fmla="*/ 9974320 h 9955931"/>
              <a:gd name="connsiteX79" fmla="*/ 4384288 w 9430552"/>
              <a:gd name="connsiteY79" fmla="*/ 9974320 h 9955931"/>
              <a:gd name="connsiteX80" fmla="*/ 4397422 w 9430552"/>
              <a:gd name="connsiteY80" fmla="*/ 9974320 h 9955931"/>
              <a:gd name="connsiteX81" fmla="*/ 4775695 w 9430552"/>
              <a:gd name="connsiteY81" fmla="*/ 9950677 h 9955931"/>
              <a:gd name="connsiteX82" fmla="*/ 4796710 w 9430552"/>
              <a:gd name="connsiteY82" fmla="*/ 9948051 h 9955931"/>
              <a:gd name="connsiteX83" fmla="*/ 5164475 w 9430552"/>
              <a:gd name="connsiteY83" fmla="*/ 9887632 h 9955931"/>
              <a:gd name="connsiteX84" fmla="*/ 5185491 w 9430552"/>
              <a:gd name="connsiteY84" fmla="*/ 9882378 h 9955931"/>
              <a:gd name="connsiteX85" fmla="*/ 5540121 w 9430552"/>
              <a:gd name="connsiteY85" fmla="*/ 9785183 h 9955931"/>
              <a:gd name="connsiteX86" fmla="*/ 5558510 w 9430552"/>
              <a:gd name="connsiteY86" fmla="*/ 9779929 h 9955931"/>
              <a:gd name="connsiteX87" fmla="*/ 5900006 w 9430552"/>
              <a:gd name="connsiteY87" fmla="*/ 9648584 h 9955931"/>
              <a:gd name="connsiteX88" fmla="*/ 5918394 w 9430552"/>
              <a:gd name="connsiteY88" fmla="*/ 9640704 h 9955931"/>
              <a:gd name="connsiteX89" fmla="*/ 6241502 w 9430552"/>
              <a:gd name="connsiteY89" fmla="*/ 9477836 h 9955931"/>
              <a:gd name="connsiteX90" fmla="*/ 6259890 w 9430552"/>
              <a:gd name="connsiteY90" fmla="*/ 9467328 h 9955931"/>
              <a:gd name="connsiteX91" fmla="*/ 6564610 w 9430552"/>
              <a:gd name="connsiteY91" fmla="*/ 9272938 h 9955931"/>
              <a:gd name="connsiteX92" fmla="*/ 6580372 w 9430552"/>
              <a:gd name="connsiteY92" fmla="*/ 9262431 h 9955931"/>
              <a:gd name="connsiteX93" fmla="*/ 6866703 w 9430552"/>
              <a:gd name="connsiteY93" fmla="*/ 9039145 h 9955931"/>
              <a:gd name="connsiteX94" fmla="*/ 6882465 w 9430552"/>
              <a:gd name="connsiteY94" fmla="*/ 9026010 h 9955931"/>
              <a:gd name="connsiteX95" fmla="*/ 7145154 w 9430552"/>
              <a:gd name="connsiteY95" fmla="*/ 8773828 h 9955931"/>
              <a:gd name="connsiteX96" fmla="*/ 7158289 w 9430552"/>
              <a:gd name="connsiteY96" fmla="*/ 8760694 h 9955931"/>
              <a:gd name="connsiteX97" fmla="*/ 7397336 w 9430552"/>
              <a:gd name="connsiteY97" fmla="*/ 8482243 h 9955931"/>
              <a:gd name="connsiteX98" fmla="*/ 7410470 w 9430552"/>
              <a:gd name="connsiteY98" fmla="*/ 8466481 h 9955931"/>
              <a:gd name="connsiteX99" fmla="*/ 7623249 w 9430552"/>
              <a:gd name="connsiteY99" fmla="*/ 8161763 h 9955931"/>
              <a:gd name="connsiteX100" fmla="*/ 7633756 w 9430552"/>
              <a:gd name="connsiteY100" fmla="*/ 8146001 h 9955931"/>
              <a:gd name="connsiteX101" fmla="*/ 7817639 w 9430552"/>
              <a:gd name="connsiteY101" fmla="*/ 7817639 h 9955931"/>
              <a:gd name="connsiteX102" fmla="*/ 7825520 w 9430552"/>
              <a:gd name="connsiteY102" fmla="*/ 7799251 h 9955931"/>
              <a:gd name="connsiteX103" fmla="*/ 7943730 w 9430552"/>
              <a:gd name="connsiteY103" fmla="*/ 7528681 h 9955931"/>
              <a:gd name="connsiteX104" fmla="*/ 8140747 w 9430552"/>
              <a:gd name="connsiteY104" fmla="*/ 7373694 h 9955931"/>
              <a:gd name="connsiteX105" fmla="*/ 8156509 w 9430552"/>
              <a:gd name="connsiteY105" fmla="*/ 7360560 h 9955931"/>
              <a:gd name="connsiteX106" fmla="*/ 8398182 w 9430552"/>
              <a:gd name="connsiteY106" fmla="*/ 7126765 h 9955931"/>
              <a:gd name="connsiteX107" fmla="*/ 8411317 w 9430552"/>
              <a:gd name="connsiteY107" fmla="*/ 7113631 h 9955931"/>
              <a:gd name="connsiteX108" fmla="*/ 8631976 w 9430552"/>
              <a:gd name="connsiteY108" fmla="*/ 6856196 h 9955931"/>
              <a:gd name="connsiteX109" fmla="*/ 8645110 w 9430552"/>
              <a:gd name="connsiteY109" fmla="*/ 6840434 h 9955931"/>
              <a:gd name="connsiteX110" fmla="*/ 8842127 w 9430552"/>
              <a:gd name="connsiteY110" fmla="*/ 6559356 h 9955931"/>
              <a:gd name="connsiteX111" fmla="*/ 8852636 w 9430552"/>
              <a:gd name="connsiteY111" fmla="*/ 6543595 h 9955931"/>
              <a:gd name="connsiteX112" fmla="*/ 9023384 w 9430552"/>
              <a:gd name="connsiteY112" fmla="*/ 6241502 h 9955931"/>
              <a:gd name="connsiteX113" fmla="*/ 9031264 w 9430552"/>
              <a:gd name="connsiteY113" fmla="*/ 6223114 h 9955931"/>
              <a:gd name="connsiteX114" fmla="*/ 9173116 w 9430552"/>
              <a:gd name="connsiteY114" fmla="*/ 5900006 h 9955931"/>
              <a:gd name="connsiteX115" fmla="*/ 9180997 w 9430552"/>
              <a:gd name="connsiteY115" fmla="*/ 5881617 h 9955931"/>
              <a:gd name="connsiteX116" fmla="*/ 9293954 w 9430552"/>
              <a:gd name="connsiteY116" fmla="*/ 5540121 h 9955931"/>
              <a:gd name="connsiteX117" fmla="*/ 9299208 w 9430552"/>
              <a:gd name="connsiteY117" fmla="*/ 5521733 h 9955931"/>
              <a:gd name="connsiteX118" fmla="*/ 9380641 w 9430552"/>
              <a:gd name="connsiteY118" fmla="*/ 5164475 h 9955931"/>
              <a:gd name="connsiteX119" fmla="*/ 9383268 w 9430552"/>
              <a:gd name="connsiteY119" fmla="*/ 5148714 h 9955931"/>
              <a:gd name="connsiteX120" fmla="*/ 9420044 w 9430552"/>
              <a:gd name="connsiteY120" fmla="*/ 4901786 h 9955931"/>
              <a:gd name="connsiteX121" fmla="*/ 9422671 w 9430552"/>
              <a:gd name="connsiteY121" fmla="*/ 4886024 h 9955931"/>
              <a:gd name="connsiteX122" fmla="*/ 9446313 w 9430552"/>
              <a:gd name="connsiteY122" fmla="*/ 4505125 h 9955931"/>
              <a:gd name="connsiteX123" fmla="*/ 9446313 w 9430552"/>
              <a:gd name="connsiteY123" fmla="*/ 4486737 h 9955931"/>
              <a:gd name="connsiteX124" fmla="*/ 9420044 w 9430552"/>
              <a:gd name="connsiteY124" fmla="*/ 4103210 h 9955931"/>
              <a:gd name="connsiteX125" fmla="*/ 1857215 w 9430552"/>
              <a:gd name="connsiteY125" fmla="*/ 1077027 h 9955931"/>
              <a:gd name="connsiteX126" fmla="*/ 924667 w 9430552"/>
              <a:gd name="connsiteY126" fmla="*/ 1032370 h 9955931"/>
              <a:gd name="connsiteX127" fmla="*/ 1849334 w 9430552"/>
              <a:gd name="connsiteY127" fmla="*/ 535887 h 9955931"/>
              <a:gd name="connsiteX128" fmla="*/ 1857215 w 9430552"/>
              <a:gd name="connsiteY128" fmla="*/ 1077027 h 9955931"/>
              <a:gd name="connsiteX129" fmla="*/ 399288 w 9430552"/>
              <a:gd name="connsiteY129" fmla="*/ 1405389 h 9955931"/>
              <a:gd name="connsiteX130" fmla="*/ 1862468 w 9430552"/>
              <a:gd name="connsiteY130" fmla="*/ 1476315 h 9955931"/>
              <a:gd name="connsiteX131" fmla="*/ 1943902 w 9430552"/>
              <a:gd name="connsiteY131" fmla="*/ 7702056 h 9955931"/>
              <a:gd name="connsiteX132" fmla="*/ 559529 w 9430552"/>
              <a:gd name="connsiteY132" fmla="*/ 9002369 h 9955931"/>
              <a:gd name="connsiteX133" fmla="*/ 399288 w 9430552"/>
              <a:gd name="connsiteY133" fmla="*/ 1405389 h 9955931"/>
              <a:gd name="connsiteX134" fmla="*/ 7276499 w 9430552"/>
              <a:gd name="connsiteY134" fmla="*/ 7941103 h 9955931"/>
              <a:gd name="connsiteX135" fmla="*/ 7074228 w 9430552"/>
              <a:gd name="connsiteY135" fmla="*/ 8230061 h 9955931"/>
              <a:gd name="connsiteX136" fmla="*/ 6848315 w 9430552"/>
              <a:gd name="connsiteY136" fmla="*/ 8495377 h 9955931"/>
              <a:gd name="connsiteX137" fmla="*/ 6598760 w 9430552"/>
              <a:gd name="connsiteY137" fmla="*/ 8734425 h 9955931"/>
              <a:gd name="connsiteX138" fmla="*/ 6328190 w 9430552"/>
              <a:gd name="connsiteY138" fmla="*/ 8947204 h 9955931"/>
              <a:gd name="connsiteX139" fmla="*/ 6039231 w 9430552"/>
              <a:gd name="connsiteY139" fmla="*/ 9131086 h 9955931"/>
              <a:gd name="connsiteX140" fmla="*/ 5734511 w 9430552"/>
              <a:gd name="connsiteY140" fmla="*/ 9286073 h 9955931"/>
              <a:gd name="connsiteX141" fmla="*/ 5414030 w 9430552"/>
              <a:gd name="connsiteY141" fmla="*/ 9409537 h 9955931"/>
              <a:gd name="connsiteX142" fmla="*/ 5077788 w 9430552"/>
              <a:gd name="connsiteY142" fmla="*/ 9501479 h 9955931"/>
              <a:gd name="connsiteX143" fmla="*/ 4731038 w 9430552"/>
              <a:gd name="connsiteY143" fmla="*/ 9559270 h 9955931"/>
              <a:gd name="connsiteX144" fmla="*/ 4371153 w 9430552"/>
              <a:gd name="connsiteY144" fmla="*/ 9582912 h 9955931"/>
              <a:gd name="connsiteX145" fmla="*/ 3998134 w 9430552"/>
              <a:gd name="connsiteY145" fmla="*/ 9569777 h 9955931"/>
              <a:gd name="connsiteX146" fmla="*/ 832726 w 9430552"/>
              <a:gd name="connsiteY146" fmla="*/ 9296580 h 9955931"/>
              <a:gd name="connsiteX147" fmla="*/ 2217099 w 9430552"/>
              <a:gd name="connsiteY147" fmla="*/ 7996268 h 9955931"/>
              <a:gd name="connsiteX148" fmla="*/ 5461315 w 9430552"/>
              <a:gd name="connsiteY148" fmla="*/ 8248450 h 9955931"/>
              <a:gd name="connsiteX149" fmla="*/ 5471822 w 9430552"/>
              <a:gd name="connsiteY149" fmla="*/ 8248450 h 9955931"/>
              <a:gd name="connsiteX150" fmla="*/ 5829080 w 9430552"/>
              <a:gd name="connsiteY150" fmla="*/ 8258957 h 9955931"/>
              <a:gd name="connsiteX151" fmla="*/ 5850095 w 9430552"/>
              <a:gd name="connsiteY151" fmla="*/ 8258957 h 9955931"/>
              <a:gd name="connsiteX152" fmla="*/ 6199472 w 9430552"/>
              <a:gd name="connsiteY152" fmla="*/ 8232688 h 9955931"/>
              <a:gd name="connsiteX153" fmla="*/ 6220487 w 9430552"/>
              <a:gd name="connsiteY153" fmla="*/ 8230061 h 9955931"/>
              <a:gd name="connsiteX154" fmla="*/ 6559356 w 9430552"/>
              <a:gd name="connsiteY154" fmla="*/ 8169643 h 9955931"/>
              <a:gd name="connsiteX155" fmla="*/ 6577745 w 9430552"/>
              <a:gd name="connsiteY155" fmla="*/ 8164389 h 9955931"/>
              <a:gd name="connsiteX156" fmla="*/ 6903480 w 9430552"/>
              <a:gd name="connsiteY156" fmla="*/ 8072447 h 9955931"/>
              <a:gd name="connsiteX157" fmla="*/ 6921868 w 9430552"/>
              <a:gd name="connsiteY157" fmla="*/ 8067194 h 9955931"/>
              <a:gd name="connsiteX158" fmla="*/ 7234469 w 9430552"/>
              <a:gd name="connsiteY158" fmla="*/ 7943730 h 9955931"/>
              <a:gd name="connsiteX159" fmla="*/ 7252856 w 9430552"/>
              <a:gd name="connsiteY159" fmla="*/ 7935849 h 9955931"/>
              <a:gd name="connsiteX160" fmla="*/ 7287006 w 9430552"/>
              <a:gd name="connsiteY160" fmla="*/ 7917461 h 9955931"/>
              <a:gd name="connsiteX161" fmla="*/ 7276499 w 9430552"/>
              <a:gd name="connsiteY161" fmla="*/ 7941103 h 9955931"/>
              <a:gd name="connsiteX162" fmla="*/ 7830773 w 9430552"/>
              <a:gd name="connsiteY162" fmla="*/ 6322936 h 9955931"/>
              <a:gd name="connsiteX163" fmla="*/ 7793997 w 9430552"/>
              <a:gd name="connsiteY163" fmla="*/ 6575118 h 9955931"/>
              <a:gd name="connsiteX164" fmla="*/ 7709937 w 9430552"/>
              <a:gd name="connsiteY164" fmla="*/ 6948137 h 9955931"/>
              <a:gd name="connsiteX165" fmla="*/ 7602234 w 9430552"/>
              <a:gd name="connsiteY165" fmla="*/ 7276499 h 9955931"/>
              <a:gd name="connsiteX166" fmla="*/ 7357932 w 9430552"/>
              <a:gd name="connsiteY166" fmla="*/ 7434112 h 9955931"/>
              <a:gd name="connsiteX167" fmla="*/ 7076855 w 9430552"/>
              <a:gd name="connsiteY167" fmla="*/ 7578592 h 9955931"/>
              <a:gd name="connsiteX168" fmla="*/ 6782642 w 9430552"/>
              <a:gd name="connsiteY168" fmla="*/ 7694175 h 9955931"/>
              <a:gd name="connsiteX169" fmla="*/ 6475296 w 9430552"/>
              <a:gd name="connsiteY169" fmla="*/ 7780863 h 9955931"/>
              <a:gd name="connsiteX170" fmla="*/ 6157442 w 9430552"/>
              <a:gd name="connsiteY170" fmla="*/ 7836027 h 9955931"/>
              <a:gd name="connsiteX171" fmla="*/ 5829080 w 9430552"/>
              <a:gd name="connsiteY171" fmla="*/ 7859670 h 9955931"/>
              <a:gd name="connsiteX172" fmla="*/ 5487584 w 9430552"/>
              <a:gd name="connsiteY172" fmla="*/ 7849161 h 9955931"/>
              <a:gd name="connsiteX173" fmla="*/ 2343190 w 9430552"/>
              <a:gd name="connsiteY173" fmla="*/ 7604861 h 9955931"/>
              <a:gd name="connsiteX174" fmla="*/ 2264383 w 9430552"/>
              <a:gd name="connsiteY174" fmla="*/ 1497330 h 9955931"/>
              <a:gd name="connsiteX175" fmla="*/ 3927208 w 9430552"/>
              <a:gd name="connsiteY175" fmla="*/ 1578764 h 9955931"/>
              <a:gd name="connsiteX176" fmla="*/ 4315988 w 9430552"/>
              <a:gd name="connsiteY176" fmla="*/ 1618167 h 9955931"/>
              <a:gd name="connsiteX177" fmla="*/ 4562916 w 9430552"/>
              <a:gd name="connsiteY177" fmla="*/ 1665451 h 9955931"/>
              <a:gd name="connsiteX178" fmla="*/ 4930682 w 9430552"/>
              <a:gd name="connsiteY178" fmla="*/ 1765273 h 9955931"/>
              <a:gd name="connsiteX179" fmla="*/ 5285312 w 9430552"/>
              <a:gd name="connsiteY179" fmla="*/ 1901872 h 9955931"/>
              <a:gd name="connsiteX180" fmla="*/ 5624182 w 9430552"/>
              <a:gd name="connsiteY180" fmla="*/ 2069993 h 9955931"/>
              <a:gd name="connsiteX181" fmla="*/ 5947290 w 9430552"/>
              <a:gd name="connsiteY181" fmla="*/ 2269637 h 9955931"/>
              <a:gd name="connsiteX182" fmla="*/ 6252010 w 9430552"/>
              <a:gd name="connsiteY182" fmla="*/ 2498177 h 9955931"/>
              <a:gd name="connsiteX183" fmla="*/ 6535714 w 9430552"/>
              <a:gd name="connsiteY183" fmla="*/ 2755613 h 9955931"/>
              <a:gd name="connsiteX184" fmla="*/ 6798404 w 9430552"/>
              <a:gd name="connsiteY184" fmla="*/ 3036690 h 9955931"/>
              <a:gd name="connsiteX185" fmla="*/ 7034824 w 9430552"/>
              <a:gd name="connsiteY185" fmla="*/ 3341410 h 9955931"/>
              <a:gd name="connsiteX186" fmla="*/ 7244976 w 9430552"/>
              <a:gd name="connsiteY186" fmla="*/ 3667145 h 9955931"/>
              <a:gd name="connsiteX187" fmla="*/ 7426232 w 9430552"/>
              <a:gd name="connsiteY187" fmla="*/ 4011268 h 9955931"/>
              <a:gd name="connsiteX188" fmla="*/ 7578592 w 9430552"/>
              <a:gd name="connsiteY188" fmla="*/ 4371153 h 9955931"/>
              <a:gd name="connsiteX189" fmla="*/ 7699428 w 9430552"/>
              <a:gd name="connsiteY189" fmla="*/ 4744172 h 9955931"/>
              <a:gd name="connsiteX190" fmla="*/ 7786116 w 9430552"/>
              <a:gd name="connsiteY190" fmla="*/ 5130326 h 9955931"/>
              <a:gd name="connsiteX191" fmla="*/ 7836027 w 9430552"/>
              <a:gd name="connsiteY191" fmla="*/ 5524360 h 9955931"/>
              <a:gd name="connsiteX192" fmla="*/ 7849162 w 9430552"/>
              <a:gd name="connsiteY192" fmla="*/ 5926275 h 9955931"/>
              <a:gd name="connsiteX193" fmla="*/ 7830773 w 9430552"/>
              <a:gd name="connsiteY193" fmla="*/ 6322936 h 9955931"/>
              <a:gd name="connsiteX194" fmla="*/ 9007622 w 9430552"/>
              <a:gd name="connsiteY194" fmla="*/ 4854502 h 9955931"/>
              <a:gd name="connsiteX195" fmla="*/ 8973472 w 9430552"/>
              <a:gd name="connsiteY195" fmla="*/ 5085669 h 9955931"/>
              <a:gd name="connsiteX196" fmla="*/ 8894665 w 9430552"/>
              <a:gd name="connsiteY196" fmla="*/ 5424538 h 9955931"/>
              <a:gd name="connsiteX197" fmla="*/ 8786963 w 9430552"/>
              <a:gd name="connsiteY197" fmla="*/ 5747646 h 9955931"/>
              <a:gd name="connsiteX198" fmla="*/ 8652991 w 9430552"/>
              <a:gd name="connsiteY198" fmla="*/ 6052366 h 9955931"/>
              <a:gd name="connsiteX199" fmla="*/ 8492751 w 9430552"/>
              <a:gd name="connsiteY199" fmla="*/ 6338697 h 9955931"/>
              <a:gd name="connsiteX200" fmla="*/ 8306241 w 9430552"/>
              <a:gd name="connsiteY200" fmla="*/ 6604013 h 9955931"/>
              <a:gd name="connsiteX201" fmla="*/ 8159135 w 9430552"/>
              <a:gd name="connsiteY201" fmla="*/ 6774762 h 9955931"/>
              <a:gd name="connsiteX202" fmla="*/ 8185404 w 9430552"/>
              <a:gd name="connsiteY202" fmla="*/ 6653925 h 9955931"/>
              <a:gd name="connsiteX203" fmla="*/ 8188031 w 9430552"/>
              <a:gd name="connsiteY203" fmla="*/ 6638163 h 9955931"/>
              <a:gd name="connsiteX204" fmla="*/ 8224807 w 9430552"/>
              <a:gd name="connsiteY204" fmla="*/ 6370220 h 9955931"/>
              <a:gd name="connsiteX205" fmla="*/ 8227434 w 9430552"/>
              <a:gd name="connsiteY205" fmla="*/ 6354458 h 9955931"/>
              <a:gd name="connsiteX206" fmla="*/ 8251076 w 9430552"/>
              <a:gd name="connsiteY206" fmla="*/ 5939409 h 9955931"/>
              <a:gd name="connsiteX207" fmla="*/ 8251076 w 9430552"/>
              <a:gd name="connsiteY207" fmla="*/ 5921021 h 9955931"/>
              <a:gd name="connsiteX208" fmla="*/ 8235316 w 9430552"/>
              <a:gd name="connsiteY208" fmla="*/ 5500718 h 9955931"/>
              <a:gd name="connsiteX209" fmla="*/ 8232689 w 9430552"/>
              <a:gd name="connsiteY209" fmla="*/ 5482329 h 9955931"/>
              <a:gd name="connsiteX210" fmla="*/ 8180151 w 9430552"/>
              <a:gd name="connsiteY210" fmla="*/ 5069907 h 9955931"/>
              <a:gd name="connsiteX211" fmla="*/ 8177524 w 9430552"/>
              <a:gd name="connsiteY211" fmla="*/ 5051519 h 9955931"/>
              <a:gd name="connsiteX212" fmla="*/ 8088209 w 9430552"/>
              <a:gd name="connsiteY212" fmla="*/ 4649604 h 9955931"/>
              <a:gd name="connsiteX213" fmla="*/ 8082955 w 9430552"/>
              <a:gd name="connsiteY213" fmla="*/ 4631216 h 9955931"/>
              <a:gd name="connsiteX214" fmla="*/ 7956865 w 9430552"/>
              <a:gd name="connsiteY214" fmla="*/ 4239808 h 9955931"/>
              <a:gd name="connsiteX215" fmla="*/ 7951610 w 9430552"/>
              <a:gd name="connsiteY215" fmla="*/ 4224047 h 9955931"/>
              <a:gd name="connsiteX216" fmla="*/ 7791370 w 9430552"/>
              <a:gd name="connsiteY216" fmla="*/ 3848401 h 9955931"/>
              <a:gd name="connsiteX217" fmla="*/ 7783489 w 9430552"/>
              <a:gd name="connsiteY217" fmla="*/ 3832639 h 9955931"/>
              <a:gd name="connsiteX218" fmla="*/ 7591726 w 9430552"/>
              <a:gd name="connsiteY218" fmla="*/ 3472755 h 9955931"/>
              <a:gd name="connsiteX219" fmla="*/ 7583845 w 9430552"/>
              <a:gd name="connsiteY219" fmla="*/ 3456994 h 9955931"/>
              <a:gd name="connsiteX220" fmla="*/ 7363186 w 9430552"/>
              <a:gd name="connsiteY220" fmla="*/ 3118124 h 9955931"/>
              <a:gd name="connsiteX221" fmla="*/ 7352679 w 9430552"/>
              <a:gd name="connsiteY221" fmla="*/ 3104990 h 9955931"/>
              <a:gd name="connsiteX222" fmla="*/ 7105751 w 9430552"/>
              <a:gd name="connsiteY222" fmla="*/ 2787135 h 9955931"/>
              <a:gd name="connsiteX223" fmla="*/ 7095243 w 9430552"/>
              <a:gd name="connsiteY223" fmla="*/ 2774001 h 9955931"/>
              <a:gd name="connsiteX224" fmla="*/ 6822046 w 9430552"/>
              <a:gd name="connsiteY224" fmla="*/ 2479789 h 9955931"/>
              <a:gd name="connsiteX225" fmla="*/ 6808911 w 9430552"/>
              <a:gd name="connsiteY225" fmla="*/ 2466654 h 9955931"/>
              <a:gd name="connsiteX226" fmla="*/ 6512072 w 9430552"/>
              <a:gd name="connsiteY226" fmla="*/ 2198711 h 9955931"/>
              <a:gd name="connsiteX227" fmla="*/ 6498938 w 9430552"/>
              <a:gd name="connsiteY227" fmla="*/ 2188204 h 9955931"/>
              <a:gd name="connsiteX228" fmla="*/ 6183711 w 9430552"/>
              <a:gd name="connsiteY228" fmla="*/ 1943902 h 9955931"/>
              <a:gd name="connsiteX229" fmla="*/ 6167949 w 9430552"/>
              <a:gd name="connsiteY229" fmla="*/ 1933395 h 9955931"/>
              <a:gd name="connsiteX230" fmla="*/ 5829080 w 9430552"/>
              <a:gd name="connsiteY230" fmla="*/ 1723243 h 9955931"/>
              <a:gd name="connsiteX231" fmla="*/ 5813318 w 9430552"/>
              <a:gd name="connsiteY231" fmla="*/ 1715362 h 9955931"/>
              <a:gd name="connsiteX232" fmla="*/ 5456060 w 9430552"/>
              <a:gd name="connsiteY232" fmla="*/ 1539360 h 9955931"/>
              <a:gd name="connsiteX233" fmla="*/ 5437672 w 9430552"/>
              <a:gd name="connsiteY233" fmla="*/ 1531480 h 9955931"/>
              <a:gd name="connsiteX234" fmla="*/ 5064653 w 9430552"/>
              <a:gd name="connsiteY234" fmla="*/ 1389627 h 9955931"/>
              <a:gd name="connsiteX235" fmla="*/ 5046265 w 9430552"/>
              <a:gd name="connsiteY235" fmla="*/ 1384374 h 9955931"/>
              <a:gd name="connsiteX236" fmla="*/ 4660112 w 9430552"/>
              <a:gd name="connsiteY236" fmla="*/ 1279298 h 9955931"/>
              <a:gd name="connsiteX237" fmla="*/ 4644350 w 9430552"/>
              <a:gd name="connsiteY237" fmla="*/ 1276671 h 9955931"/>
              <a:gd name="connsiteX238" fmla="*/ 4381661 w 9430552"/>
              <a:gd name="connsiteY238" fmla="*/ 1226760 h 9955931"/>
              <a:gd name="connsiteX239" fmla="*/ 4365899 w 9430552"/>
              <a:gd name="connsiteY239" fmla="*/ 1224133 h 9955931"/>
              <a:gd name="connsiteX240" fmla="*/ 3963984 w 9430552"/>
              <a:gd name="connsiteY240" fmla="*/ 1184730 h 9955931"/>
              <a:gd name="connsiteX241" fmla="*/ 3953477 w 9430552"/>
              <a:gd name="connsiteY241" fmla="*/ 1184730 h 9955931"/>
              <a:gd name="connsiteX242" fmla="*/ 2259130 w 9430552"/>
              <a:gd name="connsiteY242" fmla="*/ 1100669 h 9955931"/>
              <a:gd name="connsiteX243" fmla="*/ 2251249 w 9430552"/>
              <a:gd name="connsiteY243" fmla="*/ 415049 h 9955931"/>
              <a:gd name="connsiteX244" fmla="*/ 5474449 w 9430552"/>
              <a:gd name="connsiteY244" fmla="*/ 559529 h 9955931"/>
              <a:gd name="connsiteX245" fmla="*/ 5829080 w 9430552"/>
              <a:gd name="connsiteY245" fmla="*/ 593678 h 9955931"/>
              <a:gd name="connsiteX246" fmla="*/ 6052366 w 9430552"/>
              <a:gd name="connsiteY246" fmla="*/ 635709 h 9955931"/>
              <a:gd name="connsiteX247" fmla="*/ 6385981 w 9430552"/>
              <a:gd name="connsiteY247" fmla="*/ 725023 h 9955931"/>
              <a:gd name="connsiteX248" fmla="*/ 6709090 w 9430552"/>
              <a:gd name="connsiteY248" fmla="*/ 845860 h 9955931"/>
              <a:gd name="connsiteX249" fmla="*/ 7016436 w 9430552"/>
              <a:gd name="connsiteY249" fmla="*/ 998220 h 9955931"/>
              <a:gd name="connsiteX250" fmla="*/ 7310648 w 9430552"/>
              <a:gd name="connsiteY250" fmla="*/ 1179476 h 9955931"/>
              <a:gd name="connsiteX251" fmla="*/ 7586472 w 9430552"/>
              <a:gd name="connsiteY251" fmla="*/ 1387000 h 9955931"/>
              <a:gd name="connsiteX252" fmla="*/ 7843908 w 9430552"/>
              <a:gd name="connsiteY252" fmla="*/ 1618167 h 9955931"/>
              <a:gd name="connsiteX253" fmla="*/ 8080328 w 9430552"/>
              <a:gd name="connsiteY253" fmla="*/ 1872976 h 9955931"/>
              <a:gd name="connsiteX254" fmla="*/ 8295734 w 9430552"/>
              <a:gd name="connsiteY254" fmla="*/ 2148800 h 9955931"/>
              <a:gd name="connsiteX255" fmla="*/ 8487497 w 9430552"/>
              <a:gd name="connsiteY255" fmla="*/ 2443012 h 9955931"/>
              <a:gd name="connsiteX256" fmla="*/ 8652991 w 9430552"/>
              <a:gd name="connsiteY256" fmla="*/ 2755613 h 9955931"/>
              <a:gd name="connsiteX257" fmla="*/ 8789590 w 9430552"/>
              <a:gd name="connsiteY257" fmla="*/ 3081348 h 9955931"/>
              <a:gd name="connsiteX258" fmla="*/ 8899919 w 9430552"/>
              <a:gd name="connsiteY258" fmla="*/ 3414963 h 9955931"/>
              <a:gd name="connsiteX259" fmla="*/ 8976099 w 9430552"/>
              <a:gd name="connsiteY259" fmla="*/ 3764340 h 9955931"/>
              <a:gd name="connsiteX260" fmla="*/ 9020757 w 9430552"/>
              <a:gd name="connsiteY260" fmla="*/ 4124225 h 9955931"/>
              <a:gd name="connsiteX261" fmla="*/ 9031264 w 9430552"/>
              <a:gd name="connsiteY261" fmla="*/ 4489363 h 9955931"/>
              <a:gd name="connsiteX262" fmla="*/ 9007622 w 9430552"/>
              <a:gd name="connsiteY262" fmla="*/ 4854502 h 9955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</a:cxnLst>
            <a:rect l="l" t="t" r="r" b="b"/>
            <a:pathLst>
              <a:path w="9430552" h="9955931">
                <a:moveTo>
                  <a:pt x="9420044" y="4103210"/>
                </a:moveTo>
                <a:cubicBezTo>
                  <a:pt x="9420044" y="4097956"/>
                  <a:pt x="9420044" y="4090075"/>
                  <a:pt x="9417418" y="4084821"/>
                </a:cubicBezTo>
                <a:lnTo>
                  <a:pt x="9370133" y="3706549"/>
                </a:lnTo>
                <a:cubicBezTo>
                  <a:pt x="9370133" y="3701295"/>
                  <a:pt x="9367506" y="3693414"/>
                  <a:pt x="9367506" y="3688160"/>
                </a:cubicBezTo>
                <a:lnTo>
                  <a:pt x="9286073" y="3320395"/>
                </a:lnTo>
                <a:cubicBezTo>
                  <a:pt x="9286073" y="3315141"/>
                  <a:pt x="9283446" y="3307261"/>
                  <a:pt x="9280819" y="3302007"/>
                </a:cubicBezTo>
                <a:lnTo>
                  <a:pt x="9167863" y="2944749"/>
                </a:lnTo>
                <a:cubicBezTo>
                  <a:pt x="9165236" y="2939495"/>
                  <a:pt x="9165236" y="2934241"/>
                  <a:pt x="9162609" y="2928988"/>
                </a:cubicBezTo>
                <a:lnTo>
                  <a:pt x="9018130" y="2584865"/>
                </a:lnTo>
                <a:cubicBezTo>
                  <a:pt x="9015503" y="2579611"/>
                  <a:pt x="9012876" y="2574357"/>
                  <a:pt x="9010249" y="2569103"/>
                </a:cubicBezTo>
                <a:lnTo>
                  <a:pt x="8836874" y="2240741"/>
                </a:lnTo>
                <a:cubicBezTo>
                  <a:pt x="8834247" y="2235488"/>
                  <a:pt x="8831620" y="2230234"/>
                  <a:pt x="8828993" y="2224980"/>
                </a:cubicBezTo>
                <a:lnTo>
                  <a:pt x="8631976" y="1917633"/>
                </a:lnTo>
                <a:cubicBezTo>
                  <a:pt x="8629350" y="1912380"/>
                  <a:pt x="8624095" y="1907126"/>
                  <a:pt x="8621468" y="1904499"/>
                </a:cubicBezTo>
                <a:lnTo>
                  <a:pt x="8395555" y="1615540"/>
                </a:lnTo>
                <a:cubicBezTo>
                  <a:pt x="8392929" y="1610287"/>
                  <a:pt x="8387675" y="1607660"/>
                  <a:pt x="8385048" y="1602406"/>
                </a:cubicBezTo>
                <a:lnTo>
                  <a:pt x="8135493" y="1334463"/>
                </a:lnTo>
                <a:cubicBezTo>
                  <a:pt x="8130240" y="1329209"/>
                  <a:pt x="8127613" y="1326582"/>
                  <a:pt x="8122359" y="1321328"/>
                </a:cubicBezTo>
                <a:lnTo>
                  <a:pt x="7851789" y="1077027"/>
                </a:lnTo>
                <a:cubicBezTo>
                  <a:pt x="7846535" y="1071773"/>
                  <a:pt x="7843908" y="1069146"/>
                  <a:pt x="7838654" y="1066519"/>
                </a:cubicBezTo>
                <a:lnTo>
                  <a:pt x="7547069" y="848487"/>
                </a:lnTo>
                <a:cubicBezTo>
                  <a:pt x="7541815" y="845860"/>
                  <a:pt x="7536561" y="840606"/>
                  <a:pt x="7531307" y="837979"/>
                </a:cubicBezTo>
                <a:lnTo>
                  <a:pt x="7221334" y="648843"/>
                </a:lnTo>
                <a:cubicBezTo>
                  <a:pt x="7216080" y="646216"/>
                  <a:pt x="7210827" y="643589"/>
                  <a:pt x="7205573" y="640962"/>
                </a:cubicBezTo>
                <a:lnTo>
                  <a:pt x="6879838" y="480722"/>
                </a:lnTo>
                <a:cubicBezTo>
                  <a:pt x="6874584" y="478095"/>
                  <a:pt x="6869330" y="475468"/>
                  <a:pt x="6861449" y="472841"/>
                </a:cubicBezTo>
                <a:lnTo>
                  <a:pt x="6522580" y="341496"/>
                </a:lnTo>
                <a:cubicBezTo>
                  <a:pt x="6517326" y="338869"/>
                  <a:pt x="6509445" y="336243"/>
                  <a:pt x="6504192" y="336243"/>
                </a:cubicBezTo>
                <a:lnTo>
                  <a:pt x="6152188" y="241674"/>
                </a:lnTo>
                <a:cubicBezTo>
                  <a:pt x="6146934" y="239047"/>
                  <a:pt x="6141680" y="239047"/>
                  <a:pt x="6136426" y="239047"/>
                </a:cubicBezTo>
                <a:lnTo>
                  <a:pt x="5894752" y="194390"/>
                </a:lnTo>
                <a:cubicBezTo>
                  <a:pt x="5889498" y="194390"/>
                  <a:pt x="5884244" y="191763"/>
                  <a:pt x="5878991" y="191763"/>
                </a:cubicBezTo>
                <a:lnTo>
                  <a:pt x="5511225" y="157614"/>
                </a:lnTo>
                <a:cubicBezTo>
                  <a:pt x="5508598" y="157614"/>
                  <a:pt x="5503345" y="157614"/>
                  <a:pt x="5500718" y="157614"/>
                </a:cubicBezTo>
                <a:lnTo>
                  <a:pt x="2056859" y="0"/>
                </a:lnTo>
                <a:cubicBezTo>
                  <a:pt x="2056859" y="0"/>
                  <a:pt x="2054232" y="0"/>
                  <a:pt x="2054232" y="0"/>
                </a:cubicBezTo>
                <a:cubicBezTo>
                  <a:pt x="2048978" y="0"/>
                  <a:pt x="2043724" y="0"/>
                  <a:pt x="2041097" y="0"/>
                </a:cubicBezTo>
                <a:cubicBezTo>
                  <a:pt x="2038470" y="0"/>
                  <a:pt x="2038470" y="0"/>
                  <a:pt x="2035843" y="0"/>
                </a:cubicBezTo>
                <a:cubicBezTo>
                  <a:pt x="2030590" y="0"/>
                  <a:pt x="2025336" y="0"/>
                  <a:pt x="2020082" y="2627"/>
                </a:cubicBezTo>
                <a:cubicBezTo>
                  <a:pt x="2017455" y="2627"/>
                  <a:pt x="2017455" y="2627"/>
                  <a:pt x="2014828" y="2627"/>
                </a:cubicBezTo>
                <a:cubicBezTo>
                  <a:pt x="2009574" y="2627"/>
                  <a:pt x="2004321" y="5254"/>
                  <a:pt x="1999067" y="5254"/>
                </a:cubicBezTo>
                <a:cubicBezTo>
                  <a:pt x="1999067" y="5254"/>
                  <a:pt x="1996440" y="5254"/>
                  <a:pt x="1996440" y="5254"/>
                </a:cubicBezTo>
                <a:cubicBezTo>
                  <a:pt x="1991186" y="7881"/>
                  <a:pt x="1985933" y="7881"/>
                  <a:pt x="1980679" y="10508"/>
                </a:cubicBezTo>
                <a:cubicBezTo>
                  <a:pt x="1978052" y="10508"/>
                  <a:pt x="1978052" y="10508"/>
                  <a:pt x="1975425" y="13134"/>
                </a:cubicBezTo>
                <a:cubicBezTo>
                  <a:pt x="1970171" y="15761"/>
                  <a:pt x="1967544" y="15761"/>
                  <a:pt x="1962290" y="18388"/>
                </a:cubicBezTo>
                <a:cubicBezTo>
                  <a:pt x="1959664" y="18388"/>
                  <a:pt x="1957037" y="21015"/>
                  <a:pt x="1954410" y="21015"/>
                </a:cubicBezTo>
                <a:cubicBezTo>
                  <a:pt x="1954410" y="21015"/>
                  <a:pt x="1951783" y="21015"/>
                  <a:pt x="1951783" y="23642"/>
                </a:cubicBezTo>
                <a:lnTo>
                  <a:pt x="99822" y="1019235"/>
                </a:lnTo>
                <a:cubicBezTo>
                  <a:pt x="97195" y="1019235"/>
                  <a:pt x="94568" y="1021862"/>
                  <a:pt x="94568" y="1021862"/>
                </a:cubicBezTo>
                <a:cubicBezTo>
                  <a:pt x="91941" y="1024489"/>
                  <a:pt x="89314" y="1024489"/>
                  <a:pt x="86688" y="1027116"/>
                </a:cubicBezTo>
                <a:cubicBezTo>
                  <a:pt x="84061" y="1029743"/>
                  <a:pt x="81434" y="1032370"/>
                  <a:pt x="76180" y="1034997"/>
                </a:cubicBezTo>
                <a:cubicBezTo>
                  <a:pt x="73553" y="1037623"/>
                  <a:pt x="70926" y="1037623"/>
                  <a:pt x="70926" y="1040250"/>
                </a:cubicBezTo>
                <a:cubicBezTo>
                  <a:pt x="68299" y="1042877"/>
                  <a:pt x="63045" y="1045504"/>
                  <a:pt x="60419" y="1048131"/>
                </a:cubicBezTo>
                <a:cubicBezTo>
                  <a:pt x="60419" y="1048131"/>
                  <a:pt x="57792" y="1050758"/>
                  <a:pt x="57792" y="1050758"/>
                </a:cubicBezTo>
                <a:cubicBezTo>
                  <a:pt x="57792" y="1050758"/>
                  <a:pt x="57792" y="1050758"/>
                  <a:pt x="57792" y="1050758"/>
                </a:cubicBezTo>
                <a:cubicBezTo>
                  <a:pt x="55165" y="1053385"/>
                  <a:pt x="49911" y="1058639"/>
                  <a:pt x="47284" y="1061266"/>
                </a:cubicBezTo>
                <a:cubicBezTo>
                  <a:pt x="47284" y="1063892"/>
                  <a:pt x="44657" y="1063892"/>
                  <a:pt x="44657" y="1066519"/>
                </a:cubicBezTo>
                <a:cubicBezTo>
                  <a:pt x="42030" y="1071773"/>
                  <a:pt x="39403" y="1074400"/>
                  <a:pt x="34150" y="1079654"/>
                </a:cubicBezTo>
                <a:cubicBezTo>
                  <a:pt x="34150" y="1079654"/>
                  <a:pt x="31523" y="1082281"/>
                  <a:pt x="31523" y="1082281"/>
                </a:cubicBezTo>
                <a:cubicBezTo>
                  <a:pt x="28896" y="1087535"/>
                  <a:pt x="26269" y="1092788"/>
                  <a:pt x="23642" y="1095415"/>
                </a:cubicBezTo>
                <a:cubicBezTo>
                  <a:pt x="23642" y="1095415"/>
                  <a:pt x="23642" y="1098042"/>
                  <a:pt x="21015" y="1098042"/>
                </a:cubicBezTo>
                <a:cubicBezTo>
                  <a:pt x="15761" y="1111177"/>
                  <a:pt x="10508" y="1121684"/>
                  <a:pt x="5254" y="1134819"/>
                </a:cubicBezTo>
                <a:cubicBezTo>
                  <a:pt x="5254" y="1137445"/>
                  <a:pt x="5254" y="1137445"/>
                  <a:pt x="5254" y="1140072"/>
                </a:cubicBezTo>
                <a:cubicBezTo>
                  <a:pt x="5254" y="1145326"/>
                  <a:pt x="2627" y="1150580"/>
                  <a:pt x="2627" y="1155834"/>
                </a:cubicBezTo>
                <a:cubicBezTo>
                  <a:pt x="2627" y="1158461"/>
                  <a:pt x="2627" y="1161088"/>
                  <a:pt x="2627" y="1161088"/>
                </a:cubicBezTo>
                <a:cubicBezTo>
                  <a:pt x="2627" y="1166341"/>
                  <a:pt x="0" y="1171595"/>
                  <a:pt x="0" y="1174222"/>
                </a:cubicBezTo>
                <a:cubicBezTo>
                  <a:pt x="0" y="1176849"/>
                  <a:pt x="0" y="1179476"/>
                  <a:pt x="0" y="1179476"/>
                </a:cubicBezTo>
                <a:cubicBezTo>
                  <a:pt x="0" y="1184730"/>
                  <a:pt x="0" y="1189983"/>
                  <a:pt x="0" y="1192610"/>
                </a:cubicBezTo>
                <a:cubicBezTo>
                  <a:pt x="0" y="1192610"/>
                  <a:pt x="0" y="1192610"/>
                  <a:pt x="0" y="1195237"/>
                </a:cubicBezTo>
                <a:lnTo>
                  <a:pt x="173375" y="9456821"/>
                </a:lnTo>
                <a:cubicBezTo>
                  <a:pt x="173375" y="9501479"/>
                  <a:pt x="189136" y="9543508"/>
                  <a:pt x="215405" y="9577658"/>
                </a:cubicBezTo>
                <a:cubicBezTo>
                  <a:pt x="215405" y="9577658"/>
                  <a:pt x="215405" y="9577658"/>
                  <a:pt x="215405" y="9577658"/>
                </a:cubicBezTo>
                <a:cubicBezTo>
                  <a:pt x="215405" y="9577658"/>
                  <a:pt x="215405" y="9577658"/>
                  <a:pt x="215405" y="9577658"/>
                </a:cubicBezTo>
                <a:cubicBezTo>
                  <a:pt x="220659" y="9585539"/>
                  <a:pt x="225913" y="9590793"/>
                  <a:pt x="233794" y="9596046"/>
                </a:cubicBezTo>
                <a:cubicBezTo>
                  <a:pt x="262689" y="9624942"/>
                  <a:pt x="299466" y="9643331"/>
                  <a:pt x="344123" y="9651211"/>
                </a:cubicBezTo>
                <a:cubicBezTo>
                  <a:pt x="349377" y="9651211"/>
                  <a:pt x="354631" y="9653838"/>
                  <a:pt x="359885" y="9653838"/>
                </a:cubicBezTo>
                <a:lnTo>
                  <a:pt x="3977119" y="9961185"/>
                </a:lnTo>
                <a:cubicBezTo>
                  <a:pt x="3979746" y="9961185"/>
                  <a:pt x="3984999" y="9961185"/>
                  <a:pt x="3987626" y="9961185"/>
                </a:cubicBezTo>
                <a:lnTo>
                  <a:pt x="4376407" y="9974320"/>
                </a:lnTo>
                <a:cubicBezTo>
                  <a:pt x="4379034" y="9974320"/>
                  <a:pt x="4381661" y="9974320"/>
                  <a:pt x="4384288" y="9974320"/>
                </a:cubicBezTo>
                <a:cubicBezTo>
                  <a:pt x="4389541" y="9974320"/>
                  <a:pt x="4392168" y="9974320"/>
                  <a:pt x="4397422" y="9974320"/>
                </a:cubicBezTo>
                <a:lnTo>
                  <a:pt x="4775695" y="9950677"/>
                </a:lnTo>
                <a:cubicBezTo>
                  <a:pt x="4783576" y="9950677"/>
                  <a:pt x="4788829" y="9950677"/>
                  <a:pt x="4796710" y="9948051"/>
                </a:cubicBezTo>
                <a:lnTo>
                  <a:pt x="5164475" y="9887632"/>
                </a:lnTo>
                <a:cubicBezTo>
                  <a:pt x="5172356" y="9887632"/>
                  <a:pt x="5177610" y="9885005"/>
                  <a:pt x="5185491" y="9882378"/>
                </a:cubicBezTo>
                <a:lnTo>
                  <a:pt x="5540121" y="9785183"/>
                </a:lnTo>
                <a:cubicBezTo>
                  <a:pt x="5545375" y="9782556"/>
                  <a:pt x="5553256" y="9782556"/>
                  <a:pt x="5558510" y="9779929"/>
                </a:cubicBezTo>
                <a:lnTo>
                  <a:pt x="5900006" y="9648584"/>
                </a:lnTo>
                <a:cubicBezTo>
                  <a:pt x="5905260" y="9645958"/>
                  <a:pt x="5913140" y="9643331"/>
                  <a:pt x="5918394" y="9640704"/>
                </a:cubicBezTo>
                <a:lnTo>
                  <a:pt x="6241502" y="9477836"/>
                </a:lnTo>
                <a:cubicBezTo>
                  <a:pt x="6246756" y="9475210"/>
                  <a:pt x="6252010" y="9472583"/>
                  <a:pt x="6259890" y="9467328"/>
                </a:cubicBezTo>
                <a:lnTo>
                  <a:pt x="6564610" y="9272938"/>
                </a:lnTo>
                <a:cubicBezTo>
                  <a:pt x="6569864" y="9270311"/>
                  <a:pt x="6575118" y="9265058"/>
                  <a:pt x="6580372" y="9262431"/>
                </a:cubicBezTo>
                <a:lnTo>
                  <a:pt x="6866703" y="9039145"/>
                </a:lnTo>
                <a:cubicBezTo>
                  <a:pt x="6871957" y="9033891"/>
                  <a:pt x="6877211" y="9031264"/>
                  <a:pt x="6882465" y="9026010"/>
                </a:cubicBezTo>
                <a:lnTo>
                  <a:pt x="7145154" y="8773828"/>
                </a:lnTo>
                <a:cubicBezTo>
                  <a:pt x="7150408" y="8768574"/>
                  <a:pt x="7155662" y="8763321"/>
                  <a:pt x="7158289" y="8760694"/>
                </a:cubicBezTo>
                <a:lnTo>
                  <a:pt x="7397336" y="8482243"/>
                </a:lnTo>
                <a:cubicBezTo>
                  <a:pt x="7402590" y="8476990"/>
                  <a:pt x="7405217" y="8471736"/>
                  <a:pt x="7410470" y="8466481"/>
                </a:cubicBezTo>
                <a:lnTo>
                  <a:pt x="7623249" y="8161763"/>
                </a:lnTo>
                <a:cubicBezTo>
                  <a:pt x="7625876" y="8156508"/>
                  <a:pt x="7631130" y="8151254"/>
                  <a:pt x="7633756" y="8146001"/>
                </a:cubicBezTo>
                <a:lnTo>
                  <a:pt x="7817639" y="7817639"/>
                </a:lnTo>
                <a:cubicBezTo>
                  <a:pt x="7820266" y="7812385"/>
                  <a:pt x="7822893" y="7807132"/>
                  <a:pt x="7825520" y="7799251"/>
                </a:cubicBezTo>
                <a:lnTo>
                  <a:pt x="7943730" y="7528681"/>
                </a:lnTo>
                <a:lnTo>
                  <a:pt x="8140747" y="7373694"/>
                </a:lnTo>
                <a:cubicBezTo>
                  <a:pt x="8146001" y="7368440"/>
                  <a:pt x="8151255" y="7365813"/>
                  <a:pt x="8156509" y="7360560"/>
                </a:cubicBezTo>
                <a:lnTo>
                  <a:pt x="8398182" y="7126765"/>
                </a:lnTo>
                <a:cubicBezTo>
                  <a:pt x="8403436" y="7121512"/>
                  <a:pt x="8406064" y="7116258"/>
                  <a:pt x="8411317" y="7113631"/>
                </a:cubicBezTo>
                <a:lnTo>
                  <a:pt x="8631976" y="6856196"/>
                </a:lnTo>
                <a:cubicBezTo>
                  <a:pt x="8637230" y="6850941"/>
                  <a:pt x="8639857" y="6845688"/>
                  <a:pt x="8645110" y="6840434"/>
                </a:cubicBezTo>
                <a:lnTo>
                  <a:pt x="8842127" y="6559356"/>
                </a:lnTo>
                <a:cubicBezTo>
                  <a:pt x="8844754" y="6554103"/>
                  <a:pt x="8850009" y="6548849"/>
                  <a:pt x="8852636" y="6543595"/>
                </a:cubicBezTo>
                <a:lnTo>
                  <a:pt x="9023384" y="6241502"/>
                </a:lnTo>
                <a:cubicBezTo>
                  <a:pt x="9026010" y="6236248"/>
                  <a:pt x="9028637" y="6230994"/>
                  <a:pt x="9031264" y="6223114"/>
                </a:cubicBezTo>
                <a:lnTo>
                  <a:pt x="9173116" y="5900006"/>
                </a:lnTo>
                <a:cubicBezTo>
                  <a:pt x="9175743" y="5894752"/>
                  <a:pt x="9178370" y="5886872"/>
                  <a:pt x="9180997" y="5881617"/>
                </a:cubicBezTo>
                <a:lnTo>
                  <a:pt x="9293954" y="5540121"/>
                </a:lnTo>
                <a:cubicBezTo>
                  <a:pt x="9296581" y="5534867"/>
                  <a:pt x="9296581" y="5526987"/>
                  <a:pt x="9299208" y="5521733"/>
                </a:cubicBezTo>
                <a:lnTo>
                  <a:pt x="9380641" y="5164475"/>
                </a:lnTo>
                <a:cubicBezTo>
                  <a:pt x="9380641" y="5159221"/>
                  <a:pt x="9383268" y="5153968"/>
                  <a:pt x="9383268" y="5148714"/>
                </a:cubicBezTo>
                <a:lnTo>
                  <a:pt x="9420044" y="4901786"/>
                </a:lnTo>
                <a:cubicBezTo>
                  <a:pt x="9420044" y="4896532"/>
                  <a:pt x="9422671" y="4891278"/>
                  <a:pt x="9422671" y="4886024"/>
                </a:cubicBezTo>
                <a:lnTo>
                  <a:pt x="9446313" y="4505125"/>
                </a:lnTo>
                <a:cubicBezTo>
                  <a:pt x="9446313" y="4499871"/>
                  <a:pt x="9446313" y="4491990"/>
                  <a:pt x="9446313" y="4486737"/>
                </a:cubicBezTo>
                <a:lnTo>
                  <a:pt x="9420044" y="4103210"/>
                </a:lnTo>
                <a:close/>
                <a:moveTo>
                  <a:pt x="1857215" y="1077027"/>
                </a:moveTo>
                <a:lnTo>
                  <a:pt x="924667" y="1032370"/>
                </a:lnTo>
                <a:lnTo>
                  <a:pt x="1849334" y="535887"/>
                </a:lnTo>
                <a:lnTo>
                  <a:pt x="1857215" y="1077027"/>
                </a:lnTo>
                <a:close/>
                <a:moveTo>
                  <a:pt x="399288" y="1405389"/>
                </a:moveTo>
                <a:lnTo>
                  <a:pt x="1862468" y="1476315"/>
                </a:lnTo>
                <a:lnTo>
                  <a:pt x="1943902" y="7702056"/>
                </a:lnTo>
                <a:lnTo>
                  <a:pt x="559529" y="9002369"/>
                </a:lnTo>
                <a:lnTo>
                  <a:pt x="399288" y="1405389"/>
                </a:lnTo>
                <a:close/>
                <a:moveTo>
                  <a:pt x="7276499" y="7941103"/>
                </a:moveTo>
                <a:lnTo>
                  <a:pt x="7074228" y="8230061"/>
                </a:lnTo>
                <a:lnTo>
                  <a:pt x="6848315" y="8495377"/>
                </a:lnTo>
                <a:lnTo>
                  <a:pt x="6598760" y="8734425"/>
                </a:lnTo>
                <a:lnTo>
                  <a:pt x="6328190" y="8947204"/>
                </a:lnTo>
                <a:lnTo>
                  <a:pt x="6039231" y="9131086"/>
                </a:lnTo>
                <a:lnTo>
                  <a:pt x="5734511" y="9286073"/>
                </a:lnTo>
                <a:lnTo>
                  <a:pt x="5414030" y="9409537"/>
                </a:lnTo>
                <a:lnTo>
                  <a:pt x="5077788" y="9501479"/>
                </a:lnTo>
                <a:lnTo>
                  <a:pt x="4731038" y="9559270"/>
                </a:lnTo>
                <a:lnTo>
                  <a:pt x="4371153" y="9582912"/>
                </a:lnTo>
                <a:lnTo>
                  <a:pt x="3998134" y="9569777"/>
                </a:lnTo>
                <a:lnTo>
                  <a:pt x="832726" y="9296580"/>
                </a:lnTo>
                <a:lnTo>
                  <a:pt x="2217099" y="7996268"/>
                </a:lnTo>
                <a:lnTo>
                  <a:pt x="5461315" y="8248450"/>
                </a:lnTo>
                <a:cubicBezTo>
                  <a:pt x="5463941" y="8248450"/>
                  <a:pt x="5469195" y="8248450"/>
                  <a:pt x="5471822" y="8248450"/>
                </a:cubicBezTo>
                <a:lnTo>
                  <a:pt x="5829080" y="8258957"/>
                </a:lnTo>
                <a:cubicBezTo>
                  <a:pt x="5836960" y="8258957"/>
                  <a:pt x="5842214" y="8258957"/>
                  <a:pt x="5850095" y="8258957"/>
                </a:cubicBezTo>
                <a:lnTo>
                  <a:pt x="6199472" y="8232688"/>
                </a:lnTo>
                <a:cubicBezTo>
                  <a:pt x="6207353" y="8232688"/>
                  <a:pt x="6212606" y="8230061"/>
                  <a:pt x="6220487" y="8230061"/>
                </a:cubicBezTo>
                <a:lnTo>
                  <a:pt x="6559356" y="8169643"/>
                </a:lnTo>
                <a:cubicBezTo>
                  <a:pt x="6567237" y="8169643"/>
                  <a:pt x="6572491" y="8167016"/>
                  <a:pt x="6577745" y="8164389"/>
                </a:cubicBezTo>
                <a:lnTo>
                  <a:pt x="6903480" y="8072447"/>
                </a:lnTo>
                <a:cubicBezTo>
                  <a:pt x="6908734" y="8069821"/>
                  <a:pt x="6916614" y="8069821"/>
                  <a:pt x="6921868" y="8067194"/>
                </a:cubicBezTo>
                <a:lnTo>
                  <a:pt x="7234469" y="7943730"/>
                </a:lnTo>
                <a:cubicBezTo>
                  <a:pt x="7239722" y="7941103"/>
                  <a:pt x="7247603" y="7938476"/>
                  <a:pt x="7252856" y="7935849"/>
                </a:cubicBezTo>
                <a:lnTo>
                  <a:pt x="7287006" y="7917461"/>
                </a:lnTo>
                <a:lnTo>
                  <a:pt x="7276499" y="7941103"/>
                </a:lnTo>
                <a:close/>
                <a:moveTo>
                  <a:pt x="7830773" y="6322936"/>
                </a:moveTo>
                <a:lnTo>
                  <a:pt x="7793997" y="6575118"/>
                </a:lnTo>
                <a:lnTo>
                  <a:pt x="7709937" y="6948137"/>
                </a:lnTo>
                <a:lnTo>
                  <a:pt x="7602234" y="7276499"/>
                </a:lnTo>
                <a:lnTo>
                  <a:pt x="7357932" y="7434112"/>
                </a:lnTo>
                <a:lnTo>
                  <a:pt x="7076855" y="7578592"/>
                </a:lnTo>
                <a:lnTo>
                  <a:pt x="6782642" y="7694175"/>
                </a:lnTo>
                <a:lnTo>
                  <a:pt x="6475296" y="7780863"/>
                </a:lnTo>
                <a:lnTo>
                  <a:pt x="6157442" y="7836027"/>
                </a:lnTo>
                <a:lnTo>
                  <a:pt x="5829080" y="7859670"/>
                </a:lnTo>
                <a:lnTo>
                  <a:pt x="5487584" y="7849161"/>
                </a:lnTo>
                <a:lnTo>
                  <a:pt x="2343190" y="7604861"/>
                </a:lnTo>
                <a:lnTo>
                  <a:pt x="2264383" y="1497330"/>
                </a:lnTo>
                <a:lnTo>
                  <a:pt x="3927208" y="1578764"/>
                </a:lnTo>
                <a:lnTo>
                  <a:pt x="4315988" y="1618167"/>
                </a:lnTo>
                <a:lnTo>
                  <a:pt x="4562916" y="1665451"/>
                </a:lnTo>
                <a:lnTo>
                  <a:pt x="4930682" y="1765273"/>
                </a:lnTo>
                <a:lnTo>
                  <a:pt x="5285312" y="1901872"/>
                </a:lnTo>
                <a:lnTo>
                  <a:pt x="5624182" y="2069993"/>
                </a:lnTo>
                <a:lnTo>
                  <a:pt x="5947290" y="2269637"/>
                </a:lnTo>
                <a:lnTo>
                  <a:pt x="6252010" y="2498177"/>
                </a:lnTo>
                <a:lnTo>
                  <a:pt x="6535714" y="2755613"/>
                </a:lnTo>
                <a:lnTo>
                  <a:pt x="6798404" y="3036690"/>
                </a:lnTo>
                <a:lnTo>
                  <a:pt x="7034824" y="3341410"/>
                </a:lnTo>
                <a:lnTo>
                  <a:pt x="7244976" y="3667145"/>
                </a:lnTo>
                <a:lnTo>
                  <a:pt x="7426232" y="4011268"/>
                </a:lnTo>
                <a:lnTo>
                  <a:pt x="7578592" y="4371153"/>
                </a:lnTo>
                <a:lnTo>
                  <a:pt x="7699428" y="4744172"/>
                </a:lnTo>
                <a:lnTo>
                  <a:pt x="7786116" y="5130326"/>
                </a:lnTo>
                <a:lnTo>
                  <a:pt x="7836027" y="5524360"/>
                </a:lnTo>
                <a:lnTo>
                  <a:pt x="7849162" y="5926275"/>
                </a:lnTo>
                <a:lnTo>
                  <a:pt x="7830773" y="6322936"/>
                </a:lnTo>
                <a:close/>
                <a:moveTo>
                  <a:pt x="9007622" y="4854502"/>
                </a:moveTo>
                <a:lnTo>
                  <a:pt x="8973472" y="5085669"/>
                </a:lnTo>
                <a:lnTo>
                  <a:pt x="8894665" y="5424538"/>
                </a:lnTo>
                <a:lnTo>
                  <a:pt x="8786963" y="5747646"/>
                </a:lnTo>
                <a:lnTo>
                  <a:pt x="8652991" y="6052366"/>
                </a:lnTo>
                <a:lnTo>
                  <a:pt x="8492751" y="6338697"/>
                </a:lnTo>
                <a:lnTo>
                  <a:pt x="8306241" y="6604013"/>
                </a:lnTo>
                <a:lnTo>
                  <a:pt x="8159135" y="6774762"/>
                </a:lnTo>
                <a:lnTo>
                  <a:pt x="8185404" y="6653925"/>
                </a:lnTo>
                <a:cubicBezTo>
                  <a:pt x="8185404" y="6648671"/>
                  <a:pt x="8188031" y="6643417"/>
                  <a:pt x="8188031" y="6638163"/>
                </a:cubicBezTo>
                <a:lnTo>
                  <a:pt x="8224807" y="6370220"/>
                </a:lnTo>
                <a:cubicBezTo>
                  <a:pt x="8224807" y="6364966"/>
                  <a:pt x="8224807" y="6359713"/>
                  <a:pt x="8227434" y="6354458"/>
                </a:cubicBezTo>
                <a:lnTo>
                  <a:pt x="8251076" y="5939409"/>
                </a:lnTo>
                <a:cubicBezTo>
                  <a:pt x="8251076" y="5934155"/>
                  <a:pt x="8251076" y="5926275"/>
                  <a:pt x="8251076" y="5921021"/>
                </a:cubicBezTo>
                <a:lnTo>
                  <a:pt x="8235316" y="5500718"/>
                </a:lnTo>
                <a:cubicBezTo>
                  <a:pt x="8235316" y="5495464"/>
                  <a:pt x="8235316" y="5487583"/>
                  <a:pt x="8232689" y="5482329"/>
                </a:cubicBezTo>
                <a:lnTo>
                  <a:pt x="8180151" y="5069907"/>
                </a:lnTo>
                <a:cubicBezTo>
                  <a:pt x="8180151" y="5064653"/>
                  <a:pt x="8177524" y="5056773"/>
                  <a:pt x="8177524" y="5051519"/>
                </a:cubicBezTo>
                <a:lnTo>
                  <a:pt x="8088209" y="4649604"/>
                </a:lnTo>
                <a:cubicBezTo>
                  <a:pt x="8085582" y="4644350"/>
                  <a:pt x="8085582" y="4639097"/>
                  <a:pt x="8082955" y="4631216"/>
                </a:cubicBezTo>
                <a:lnTo>
                  <a:pt x="7956865" y="4239808"/>
                </a:lnTo>
                <a:cubicBezTo>
                  <a:pt x="7954238" y="4234554"/>
                  <a:pt x="7954238" y="4229301"/>
                  <a:pt x="7951610" y="4224047"/>
                </a:cubicBezTo>
                <a:lnTo>
                  <a:pt x="7791370" y="3848401"/>
                </a:lnTo>
                <a:cubicBezTo>
                  <a:pt x="7788744" y="3843147"/>
                  <a:pt x="7786116" y="3837893"/>
                  <a:pt x="7783489" y="3832639"/>
                </a:cubicBezTo>
                <a:lnTo>
                  <a:pt x="7591726" y="3472755"/>
                </a:lnTo>
                <a:cubicBezTo>
                  <a:pt x="7589099" y="3467501"/>
                  <a:pt x="7586472" y="3462247"/>
                  <a:pt x="7583845" y="3456994"/>
                </a:cubicBezTo>
                <a:lnTo>
                  <a:pt x="7363186" y="3118124"/>
                </a:lnTo>
                <a:cubicBezTo>
                  <a:pt x="7360559" y="3112870"/>
                  <a:pt x="7357932" y="3107617"/>
                  <a:pt x="7352679" y="3104990"/>
                </a:cubicBezTo>
                <a:lnTo>
                  <a:pt x="7105751" y="2787135"/>
                </a:lnTo>
                <a:cubicBezTo>
                  <a:pt x="7103124" y="2781882"/>
                  <a:pt x="7097870" y="2779255"/>
                  <a:pt x="7095243" y="2774001"/>
                </a:cubicBezTo>
                <a:lnTo>
                  <a:pt x="6822046" y="2479789"/>
                </a:lnTo>
                <a:cubicBezTo>
                  <a:pt x="6816792" y="2474535"/>
                  <a:pt x="6814165" y="2471908"/>
                  <a:pt x="6808911" y="2466654"/>
                </a:cubicBezTo>
                <a:lnTo>
                  <a:pt x="6512072" y="2198711"/>
                </a:lnTo>
                <a:cubicBezTo>
                  <a:pt x="6506818" y="2193457"/>
                  <a:pt x="6504192" y="2190830"/>
                  <a:pt x="6498938" y="2188204"/>
                </a:cubicBezTo>
                <a:lnTo>
                  <a:pt x="6183711" y="1943902"/>
                </a:lnTo>
                <a:cubicBezTo>
                  <a:pt x="6178457" y="1941275"/>
                  <a:pt x="6173203" y="1936021"/>
                  <a:pt x="6167949" y="1933395"/>
                </a:cubicBezTo>
                <a:lnTo>
                  <a:pt x="5829080" y="1723243"/>
                </a:lnTo>
                <a:cubicBezTo>
                  <a:pt x="5823826" y="1720616"/>
                  <a:pt x="5818572" y="1717989"/>
                  <a:pt x="5813318" y="1715362"/>
                </a:cubicBezTo>
                <a:lnTo>
                  <a:pt x="5456060" y="1539360"/>
                </a:lnTo>
                <a:cubicBezTo>
                  <a:pt x="5450807" y="1536733"/>
                  <a:pt x="5445553" y="1534107"/>
                  <a:pt x="5437672" y="1531480"/>
                </a:cubicBezTo>
                <a:lnTo>
                  <a:pt x="5064653" y="1389627"/>
                </a:lnTo>
                <a:cubicBezTo>
                  <a:pt x="5059400" y="1387000"/>
                  <a:pt x="5051519" y="1384374"/>
                  <a:pt x="5046265" y="1384374"/>
                </a:cubicBezTo>
                <a:lnTo>
                  <a:pt x="4660112" y="1279298"/>
                </a:lnTo>
                <a:cubicBezTo>
                  <a:pt x="4654858" y="1276671"/>
                  <a:pt x="4649604" y="1276671"/>
                  <a:pt x="4644350" y="1276671"/>
                </a:cubicBezTo>
                <a:lnTo>
                  <a:pt x="4381661" y="1226760"/>
                </a:lnTo>
                <a:cubicBezTo>
                  <a:pt x="4376407" y="1226760"/>
                  <a:pt x="4371153" y="1224133"/>
                  <a:pt x="4365899" y="1224133"/>
                </a:cubicBezTo>
                <a:lnTo>
                  <a:pt x="3963984" y="1184730"/>
                </a:lnTo>
                <a:cubicBezTo>
                  <a:pt x="3961357" y="1184730"/>
                  <a:pt x="3956104" y="1184730"/>
                  <a:pt x="3953477" y="1184730"/>
                </a:cubicBezTo>
                <a:lnTo>
                  <a:pt x="2259130" y="1100669"/>
                </a:lnTo>
                <a:lnTo>
                  <a:pt x="2251249" y="415049"/>
                </a:lnTo>
                <a:lnTo>
                  <a:pt x="5474449" y="559529"/>
                </a:lnTo>
                <a:lnTo>
                  <a:pt x="5829080" y="593678"/>
                </a:lnTo>
                <a:lnTo>
                  <a:pt x="6052366" y="635709"/>
                </a:lnTo>
                <a:lnTo>
                  <a:pt x="6385981" y="725023"/>
                </a:lnTo>
                <a:lnTo>
                  <a:pt x="6709090" y="845860"/>
                </a:lnTo>
                <a:lnTo>
                  <a:pt x="7016436" y="998220"/>
                </a:lnTo>
                <a:lnTo>
                  <a:pt x="7310648" y="1179476"/>
                </a:lnTo>
                <a:lnTo>
                  <a:pt x="7586472" y="1387000"/>
                </a:lnTo>
                <a:lnTo>
                  <a:pt x="7843908" y="1618167"/>
                </a:lnTo>
                <a:lnTo>
                  <a:pt x="8080328" y="1872976"/>
                </a:lnTo>
                <a:lnTo>
                  <a:pt x="8295734" y="2148800"/>
                </a:lnTo>
                <a:lnTo>
                  <a:pt x="8487497" y="2443012"/>
                </a:lnTo>
                <a:lnTo>
                  <a:pt x="8652991" y="2755613"/>
                </a:lnTo>
                <a:lnTo>
                  <a:pt x="8789590" y="3081348"/>
                </a:lnTo>
                <a:lnTo>
                  <a:pt x="8899919" y="3414963"/>
                </a:lnTo>
                <a:lnTo>
                  <a:pt x="8976099" y="3764340"/>
                </a:lnTo>
                <a:lnTo>
                  <a:pt x="9020757" y="4124225"/>
                </a:lnTo>
                <a:lnTo>
                  <a:pt x="9031264" y="4489363"/>
                </a:lnTo>
                <a:lnTo>
                  <a:pt x="9007622" y="4854502"/>
                </a:lnTo>
                <a:close/>
              </a:path>
            </a:pathLst>
          </a:custGeom>
          <a:solidFill>
            <a:schemeClr val="bg2"/>
          </a:solidFill>
          <a:ln w="2626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900"/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2CE26F5B-7561-4519-B999-405287B99690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9928758" y="0"/>
            <a:ext cx="2263242" cy="1966402"/>
          </a:xfrm>
          <a:solidFill>
            <a:srgbClr val="BFBFBF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dirty="0"/>
            </a:lvl1pPr>
          </a:lstStyle>
          <a:p>
            <a:pPr marL="228600" lvl="0" indent="-228600" algn="ctr"/>
            <a:r>
              <a:rPr lang="en-US" dirty="0"/>
              <a:t>Picture</a:t>
            </a:r>
          </a:p>
        </p:txBody>
      </p:sp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11C6D854-1B1F-4CFE-BC00-C08F15B4120B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9928758" y="4145288"/>
            <a:ext cx="2263242" cy="1966402"/>
          </a:xfrm>
          <a:solidFill>
            <a:srgbClr val="BFBFBF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dirty="0"/>
            </a:lvl1pPr>
          </a:lstStyle>
          <a:p>
            <a:pPr marL="228600" lvl="0" indent="-228600" algn="ctr"/>
            <a:r>
              <a:rPr lang="en-US" dirty="0"/>
              <a:t>Picture</a:t>
            </a:r>
          </a:p>
        </p:txBody>
      </p:sp>
      <p:sp>
        <p:nvSpPr>
          <p:cNvPr id="19" name="Date Placeholder 4">
            <a:extLst>
              <a:ext uri="{FF2B5EF4-FFF2-40B4-BE49-F238E27FC236}">
                <a16:creationId xmlns:a16="http://schemas.microsoft.com/office/drawing/2014/main" id="{46EEE9D9-DFB0-4C9C-B0FF-9831F815032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-1221327" y="6484845"/>
            <a:ext cx="431800" cy="365125"/>
          </a:xfrm>
        </p:spPr>
        <p:txBody>
          <a:bodyPr/>
          <a:lstStyle/>
          <a:p>
            <a:fld id="{AE726307-B9FA-44BB-9F13-9F53D863018F}" type="datetimeFigureOut">
              <a:rPr lang="en-US" smtClean="0"/>
              <a:t>6/3/24</a:t>
            </a:fld>
            <a:endParaRPr lang="en-US"/>
          </a:p>
        </p:txBody>
      </p:sp>
      <p:sp>
        <p:nvSpPr>
          <p:cNvPr id="20" name="Footer Placeholder 5">
            <a:extLst>
              <a:ext uri="{FF2B5EF4-FFF2-40B4-BE49-F238E27FC236}">
                <a16:creationId xmlns:a16="http://schemas.microsoft.com/office/drawing/2014/main" id="{2C8441A0-3B15-4E6F-9AB7-67B5208F74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1"/>
            <a:ext cx="85725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1" name="Slide Number Placeholder 6">
            <a:extLst>
              <a:ext uri="{FF2B5EF4-FFF2-40B4-BE49-F238E27FC236}">
                <a16:creationId xmlns:a16="http://schemas.microsoft.com/office/drawing/2014/main" id="{71751C83-81CC-4BF3-B02E-DF0434ACDD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600" y="6356350"/>
            <a:ext cx="4318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954337-777C-478F-BB37-379719107E1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5B84BA8-D90C-7824-7956-31195FA449EE}"/>
              </a:ext>
            </a:extLst>
          </p:cNvPr>
          <p:cNvGrpSpPr/>
          <p:nvPr userDrawn="1"/>
        </p:nvGrpSpPr>
        <p:grpSpPr>
          <a:xfrm>
            <a:off x="0" y="6147881"/>
            <a:ext cx="12192000" cy="710119"/>
            <a:chOff x="0" y="6147881"/>
            <a:chExt cx="12192000" cy="710119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EADA46B6-7AB6-FC77-DA8B-07D2FFB5235D}"/>
                </a:ext>
              </a:extLst>
            </p:cNvPr>
            <p:cNvSpPr/>
            <p:nvPr/>
          </p:nvSpPr>
          <p:spPr>
            <a:xfrm>
              <a:off x="0" y="6147881"/>
              <a:ext cx="12192000" cy="710119"/>
            </a:xfrm>
            <a:prstGeom prst="rect">
              <a:avLst/>
            </a:prstGeom>
            <a:solidFill>
              <a:srgbClr val="4B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6" name="Picture 5" descr="A black background with white text&#10;&#10;Description automatically generated">
              <a:extLst>
                <a:ext uri="{FF2B5EF4-FFF2-40B4-BE49-F238E27FC236}">
                  <a16:creationId xmlns:a16="http://schemas.microsoft.com/office/drawing/2014/main" id="{4F05A9D5-5BC2-9425-442B-26AA2DEEA16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02744" y="6222132"/>
              <a:ext cx="1989256" cy="6358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67086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6X_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199" y="228601"/>
            <a:ext cx="6835140" cy="1123761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825625"/>
            <a:ext cx="6835140" cy="4057463"/>
          </a:xfrm>
        </p:spPr>
        <p:txBody>
          <a:bodyPr/>
          <a:lstStyle>
            <a:lvl1pPr>
              <a:lnSpc>
                <a:spcPct val="9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84BD442A-06D5-442D-801B-C03C06954CD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540292" y="0"/>
            <a:ext cx="2263242" cy="1966402"/>
          </a:xfrm>
          <a:solidFill>
            <a:srgbClr val="BFBFBF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dirty="0"/>
            </a:lvl1pPr>
          </a:lstStyle>
          <a:p>
            <a:pPr marL="228600" lvl="0" indent="-228600" algn="ctr"/>
            <a:r>
              <a:rPr lang="en-US" dirty="0"/>
              <a:t>Picture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FD1BD93F-60CD-49C7-86FC-9A96B0AD05E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540292" y="2072644"/>
            <a:ext cx="2263242" cy="1966402"/>
          </a:xfrm>
          <a:solidFill>
            <a:srgbClr val="BFBFBF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dirty="0"/>
            </a:lvl1pPr>
          </a:lstStyle>
          <a:p>
            <a:pPr marL="228600" lvl="0" indent="-228600" algn="ctr"/>
            <a:r>
              <a:rPr lang="en-US" dirty="0"/>
              <a:t>Picture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67F90EF-484B-4356-8B48-1A6A30B07BA5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7540292" y="4145288"/>
            <a:ext cx="2263242" cy="1966402"/>
          </a:xfrm>
          <a:solidFill>
            <a:srgbClr val="BFBFBF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dirty="0"/>
            </a:lvl1pPr>
          </a:lstStyle>
          <a:p>
            <a:pPr marL="228600" lvl="0" indent="-228600" algn="ctr"/>
            <a:r>
              <a:rPr lang="en-US" dirty="0"/>
              <a:t>Picture</a:t>
            </a:r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B770C8F7-8D2A-4B6A-BF61-24775C13A405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9928758" y="2072644"/>
            <a:ext cx="2263242" cy="1966402"/>
          </a:xfrm>
          <a:solidFill>
            <a:srgbClr val="BFBFBF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dirty="0"/>
            </a:lvl1pPr>
          </a:lstStyle>
          <a:p>
            <a:pPr marL="228600" lvl="0" indent="-228600" algn="ctr"/>
            <a:r>
              <a:rPr lang="en-US" dirty="0"/>
              <a:t>Picture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722A4A3C-B8F1-4F29-91F0-D42C2660A621}"/>
              </a:ext>
            </a:extLst>
          </p:cNvPr>
          <p:cNvSpPr/>
          <p:nvPr userDrawn="1"/>
        </p:nvSpPr>
        <p:spPr>
          <a:xfrm>
            <a:off x="11429306" y="6248400"/>
            <a:ext cx="216508" cy="228600"/>
          </a:xfrm>
          <a:custGeom>
            <a:avLst/>
            <a:gdLst>
              <a:gd name="connsiteX0" fmla="*/ 9420044 w 9430552"/>
              <a:gd name="connsiteY0" fmla="*/ 4103210 h 9955931"/>
              <a:gd name="connsiteX1" fmla="*/ 9417418 w 9430552"/>
              <a:gd name="connsiteY1" fmla="*/ 4084821 h 9955931"/>
              <a:gd name="connsiteX2" fmla="*/ 9370133 w 9430552"/>
              <a:gd name="connsiteY2" fmla="*/ 3706549 h 9955931"/>
              <a:gd name="connsiteX3" fmla="*/ 9367506 w 9430552"/>
              <a:gd name="connsiteY3" fmla="*/ 3688160 h 9955931"/>
              <a:gd name="connsiteX4" fmla="*/ 9286073 w 9430552"/>
              <a:gd name="connsiteY4" fmla="*/ 3320395 h 9955931"/>
              <a:gd name="connsiteX5" fmla="*/ 9280819 w 9430552"/>
              <a:gd name="connsiteY5" fmla="*/ 3302007 h 9955931"/>
              <a:gd name="connsiteX6" fmla="*/ 9167863 w 9430552"/>
              <a:gd name="connsiteY6" fmla="*/ 2944749 h 9955931"/>
              <a:gd name="connsiteX7" fmla="*/ 9162609 w 9430552"/>
              <a:gd name="connsiteY7" fmla="*/ 2928988 h 9955931"/>
              <a:gd name="connsiteX8" fmla="*/ 9018130 w 9430552"/>
              <a:gd name="connsiteY8" fmla="*/ 2584865 h 9955931"/>
              <a:gd name="connsiteX9" fmla="*/ 9010249 w 9430552"/>
              <a:gd name="connsiteY9" fmla="*/ 2569103 h 9955931"/>
              <a:gd name="connsiteX10" fmla="*/ 8836874 w 9430552"/>
              <a:gd name="connsiteY10" fmla="*/ 2240741 h 9955931"/>
              <a:gd name="connsiteX11" fmla="*/ 8828993 w 9430552"/>
              <a:gd name="connsiteY11" fmla="*/ 2224980 h 9955931"/>
              <a:gd name="connsiteX12" fmla="*/ 8631976 w 9430552"/>
              <a:gd name="connsiteY12" fmla="*/ 1917633 h 9955931"/>
              <a:gd name="connsiteX13" fmla="*/ 8621468 w 9430552"/>
              <a:gd name="connsiteY13" fmla="*/ 1904499 h 9955931"/>
              <a:gd name="connsiteX14" fmla="*/ 8395555 w 9430552"/>
              <a:gd name="connsiteY14" fmla="*/ 1615540 h 9955931"/>
              <a:gd name="connsiteX15" fmla="*/ 8385048 w 9430552"/>
              <a:gd name="connsiteY15" fmla="*/ 1602406 h 9955931"/>
              <a:gd name="connsiteX16" fmla="*/ 8135493 w 9430552"/>
              <a:gd name="connsiteY16" fmla="*/ 1334463 h 9955931"/>
              <a:gd name="connsiteX17" fmla="*/ 8122359 w 9430552"/>
              <a:gd name="connsiteY17" fmla="*/ 1321328 h 9955931"/>
              <a:gd name="connsiteX18" fmla="*/ 7851789 w 9430552"/>
              <a:gd name="connsiteY18" fmla="*/ 1077027 h 9955931"/>
              <a:gd name="connsiteX19" fmla="*/ 7838654 w 9430552"/>
              <a:gd name="connsiteY19" fmla="*/ 1066519 h 9955931"/>
              <a:gd name="connsiteX20" fmla="*/ 7547069 w 9430552"/>
              <a:gd name="connsiteY20" fmla="*/ 848487 h 9955931"/>
              <a:gd name="connsiteX21" fmla="*/ 7531307 w 9430552"/>
              <a:gd name="connsiteY21" fmla="*/ 837979 h 9955931"/>
              <a:gd name="connsiteX22" fmla="*/ 7221334 w 9430552"/>
              <a:gd name="connsiteY22" fmla="*/ 648843 h 9955931"/>
              <a:gd name="connsiteX23" fmla="*/ 7205573 w 9430552"/>
              <a:gd name="connsiteY23" fmla="*/ 640962 h 9955931"/>
              <a:gd name="connsiteX24" fmla="*/ 6879838 w 9430552"/>
              <a:gd name="connsiteY24" fmla="*/ 480722 h 9955931"/>
              <a:gd name="connsiteX25" fmla="*/ 6861449 w 9430552"/>
              <a:gd name="connsiteY25" fmla="*/ 472841 h 9955931"/>
              <a:gd name="connsiteX26" fmla="*/ 6522580 w 9430552"/>
              <a:gd name="connsiteY26" fmla="*/ 341496 h 9955931"/>
              <a:gd name="connsiteX27" fmla="*/ 6504192 w 9430552"/>
              <a:gd name="connsiteY27" fmla="*/ 336243 h 9955931"/>
              <a:gd name="connsiteX28" fmla="*/ 6152188 w 9430552"/>
              <a:gd name="connsiteY28" fmla="*/ 241674 h 9955931"/>
              <a:gd name="connsiteX29" fmla="*/ 6136426 w 9430552"/>
              <a:gd name="connsiteY29" fmla="*/ 239047 h 9955931"/>
              <a:gd name="connsiteX30" fmla="*/ 5894752 w 9430552"/>
              <a:gd name="connsiteY30" fmla="*/ 194390 h 9955931"/>
              <a:gd name="connsiteX31" fmla="*/ 5878991 w 9430552"/>
              <a:gd name="connsiteY31" fmla="*/ 191763 h 9955931"/>
              <a:gd name="connsiteX32" fmla="*/ 5511225 w 9430552"/>
              <a:gd name="connsiteY32" fmla="*/ 157614 h 9955931"/>
              <a:gd name="connsiteX33" fmla="*/ 5500718 w 9430552"/>
              <a:gd name="connsiteY33" fmla="*/ 157614 h 9955931"/>
              <a:gd name="connsiteX34" fmla="*/ 2056859 w 9430552"/>
              <a:gd name="connsiteY34" fmla="*/ 0 h 9955931"/>
              <a:gd name="connsiteX35" fmla="*/ 2054232 w 9430552"/>
              <a:gd name="connsiteY35" fmla="*/ 0 h 9955931"/>
              <a:gd name="connsiteX36" fmla="*/ 2041097 w 9430552"/>
              <a:gd name="connsiteY36" fmla="*/ 0 h 9955931"/>
              <a:gd name="connsiteX37" fmla="*/ 2035843 w 9430552"/>
              <a:gd name="connsiteY37" fmla="*/ 0 h 9955931"/>
              <a:gd name="connsiteX38" fmla="*/ 2020082 w 9430552"/>
              <a:gd name="connsiteY38" fmla="*/ 2627 h 9955931"/>
              <a:gd name="connsiteX39" fmla="*/ 2014828 w 9430552"/>
              <a:gd name="connsiteY39" fmla="*/ 2627 h 9955931"/>
              <a:gd name="connsiteX40" fmla="*/ 1999067 w 9430552"/>
              <a:gd name="connsiteY40" fmla="*/ 5254 h 9955931"/>
              <a:gd name="connsiteX41" fmla="*/ 1996440 w 9430552"/>
              <a:gd name="connsiteY41" fmla="*/ 5254 h 9955931"/>
              <a:gd name="connsiteX42" fmla="*/ 1980679 w 9430552"/>
              <a:gd name="connsiteY42" fmla="*/ 10508 h 9955931"/>
              <a:gd name="connsiteX43" fmla="*/ 1975425 w 9430552"/>
              <a:gd name="connsiteY43" fmla="*/ 13134 h 9955931"/>
              <a:gd name="connsiteX44" fmla="*/ 1962290 w 9430552"/>
              <a:gd name="connsiteY44" fmla="*/ 18388 h 9955931"/>
              <a:gd name="connsiteX45" fmla="*/ 1954410 w 9430552"/>
              <a:gd name="connsiteY45" fmla="*/ 21015 h 9955931"/>
              <a:gd name="connsiteX46" fmla="*/ 1951783 w 9430552"/>
              <a:gd name="connsiteY46" fmla="*/ 23642 h 9955931"/>
              <a:gd name="connsiteX47" fmla="*/ 99822 w 9430552"/>
              <a:gd name="connsiteY47" fmla="*/ 1019235 h 9955931"/>
              <a:gd name="connsiteX48" fmla="*/ 94568 w 9430552"/>
              <a:gd name="connsiteY48" fmla="*/ 1021862 h 9955931"/>
              <a:gd name="connsiteX49" fmla="*/ 86688 w 9430552"/>
              <a:gd name="connsiteY49" fmla="*/ 1027116 h 9955931"/>
              <a:gd name="connsiteX50" fmla="*/ 76180 w 9430552"/>
              <a:gd name="connsiteY50" fmla="*/ 1034997 h 9955931"/>
              <a:gd name="connsiteX51" fmla="*/ 70926 w 9430552"/>
              <a:gd name="connsiteY51" fmla="*/ 1040250 h 9955931"/>
              <a:gd name="connsiteX52" fmla="*/ 60419 w 9430552"/>
              <a:gd name="connsiteY52" fmla="*/ 1048131 h 9955931"/>
              <a:gd name="connsiteX53" fmla="*/ 57792 w 9430552"/>
              <a:gd name="connsiteY53" fmla="*/ 1050758 h 9955931"/>
              <a:gd name="connsiteX54" fmla="*/ 57792 w 9430552"/>
              <a:gd name="connsiteY54" fmla="*/ 1050758 h 9955931"/>
              <a:gd name="connsiteX55" fmla="*/ 47284 w 9430552"/>
              <a:gd name="connsiteY55" fmla="*/ 1061266 h 9955931"/>
              <a:gd name="connsiteX56" fmla="*/ 44657 w 9430552"/>
              <a:gd name="connsiteY56" fmla="*/ 1066519 h 9955931"/>
              <a:gd name="connsiteX57" fmla="*/ 34150 w 9430552"/>
              <a:gd name="connsiteY57" fmla="*/ 1079654 h 9955931"/>
              <a:gd name="connsiteX58" fmla="*/ 31523 w 9430552"/>
              <a:gd name="connsiteY58" fmla="*/ 1082281 h 9955931"/>
              <a:gd name="connsiteX59" fmla="*/ 23642 w 9430552"/>
              <a:gd name="connsiteY59" fmla="*/ 1095415 h 9955931"/>
              <a:gd name="connsiteX60" fmla="*/ 21015 w 9430552"/>
              <a:gd name="connsiteY60" fmla="*/ 1098042 h 9955931"/>
              <a:gd name="connsiteX61" fmla="*/ 5254 w 9430552"/>
              <a:gd name="connsiteY61" fmla="*/ 1134819 h 9955931"/>
              <a:gd name="connsiteX62" fmla="*/ 5254 w 9430552"/>
              <a:gd name="connsiteY62" fmla="*/ 1140072 h 9955931"/>
              <a:gd name="connsiteX63" fmla="*/ 2627 w 9430552"/>
              <a:gd name="connsiteY63" fmla="*/ 1155834 h 9955931"/>
              <a:gd name="connsiteX64" fmla="*/ 2627 w 9430552"/>
              <a:gd name="connsiteY64" fmla="*/ 1161088 h 9955931"/>
              <a:gd name="connsiteX65" fmla="*/ 0 w 9430552"/>
              <a:gd name="connsiteY65" fmla="*/ 1174222 h 9955931"/>
              <a:gd name="connsiteX66" fmla="*/ 0 w 9430552"/>
              <a:gd name="connsiteY66" fmla="*/ 1179476 h 9955931"/>
              <a:gd name="connsiteX67" fmla="*/ 0 w 9430552"/>
              <a:gd name="connsiteY67" fmla="*/ 1192610 h 9955931"/>
              <a:gd name="connsiteX68" fmla="*/ 0 w 9430552"/>
              <a:gd name="connsiteY68" fmla="*/ 1195237 h 9955931"/>
              <a:gd name="connsiteX69" fmla="*/ 173375 w 9430552"/>
              <a:gd name="connsiteY69" fmla="*/ 9456821 h 9955931"/>
              <a:gd name="connsiteX70" fmla="*/ 215405 w 9430552"/>
              <a:gd name="connsiteY70" fmla="*/ 9577658 h 9955931"/>
              <a:gd name="connsiteX71" fmla="*/ 215405 w 9430552"/>
              <a:gd name="connsiteY71" fmla="*/ 9577658 h 9955931"/>
              <a:gd name="connsiteX72" fmla="*/ 215405 w 9430552"/>
              <a:gd name="connsiteY72" fmla="*/ 9577658 h 9955931"/>
              <a:gd name="connsiteX73" fmla="*/ 233794 w 9430552"/>
              <a:gd name="connsiteY73" fmla="*/ 9596046 h 9955931"/>
              <a:gd name="connsiteX74" fmla="*/ 344123 w 9430552"/>
              <a:gd name="connsiteY74" fmla="*/ 9651211 h 9955931"/>
              <a:gd name="connsiteX75" fmla="*/ 359885 w 9430552"/>
              <a:gd name="connsiteY75" fmla="*/ 9653838 h 9955931"/>
              <a:gd name="connsiteX76" fmla="*/ 3977119 w 9430552"/>
              <a:gd name="connsiteY76" fmla="*/ 9961185 h 9955931"/>
              <a:gd name="connsiteX77" fmla="*/ 3987626 w 9430552"/>
              <a:gd name="connsiteY77" fmla="*/ 9961185 h 9955931"/>
              <a:gd name="connsiteX78" fmla="*/ 4376407 w 9430552"/>
              <a:gd name="connsiteY78" fmla="*/ 9974320 h 9955931"/>
              <a:gd name="connsiteX79" fmla="*/ 4384288 w 9430552"/>
              <a:gd name="connsiteY79" fmla="*/ 9974320 h 9955931"/>
              <a:gd name="connsiteX80" fmla="*/ 4397422 w 9430552"/>
              <a:gd name="connsiteY80" fmla="*/ 9974320 h 9955931"/>
              <a:gd name="connsiteX81" fmla="*/ 4775695 w 9430552"/>
              <a:gd name="connsiteY81" fmla="*/ 9950677 h 9955931"/>
              <a:gd name="connsiteX82" fmla="*/ 4796710 w 9430552"/>
              <a:gd name="connsiteY82" fmla="*/ 9948051 h 9955931"/>
              <a:gd name="connsiteX83" fmla="*/ 5164475 w 9430552"/>
              <a:gd name="connsiteY83" fmla="*/ 9887632 h 9955931"/>
              <a:gd name="connsiteX84" fmla="*/ 5185491 w 9430552"/>
              <a:gd name="connsiteY84" fmla="*/ 9882378 h 9955931"/>
              <a:gd name="connsiteX85" fmla="*/ 5540121 w 9430552"/>
              <a:gd name="connsiteY85" fmla="*/ 9785183 h 9955931"/>
              <a:gd name="connsiteX86" fmla="*/ 5558510 w 9430552"/>
              <a:gd name="connsiteY86" fmla="*/ 9779929 h 9955931"/>
              <a:gd name="connsiteX87" fmla="*/ 5900006 w 9430552"/>
              <a:gd name="connsiteY87" fmla="*/ 9648584 h 9955931"/>
              <a:gd name="connsiteX88" fmla="*/ 5918394 w 9430552"/>
              <a:gd name="connsiteY88" fmla="*/ 9640704 h 9955931"/>
              <a:gd name="connsiteX89" fmla="*/ 6241502 w 9430552"/>
              <a:gd name="connsiteY89" fmla="*/ 9477836 h 9955931"/>
              <a:gd name="connsiteX90" fmla="*/ 6259890 w 9430552"/>
              <a:gd name="connsiteY90" fmla="*/ 9467328 h 9955931"/>
              <a:gd name="connsiteX91" fmla="*/ 6564610 w 9430552"/>
              <a:gd name="connsiteY91" fmla="*/ 9272938 h 9955931"/>
              <a:gd name="connsiteX92" fmla="*/ 6580372 w 9430552"/>
              <a:gd name="connsiteY92" fmla="*/ 9262431 h 9955931"/>
              <a:gd name="connsiteX93" fmla="*/ 6866703 w 9430552"/>
              <a:gd name="connsiteY93" fmla="*/ 9039145 h 9955931"/>
              <a:gd name="connsiteX94" fmla="*/ 6882465 w 9430552"/>
              <a:gd name="connsiteY94" fmla="*/ 9026010 h 9955931"/>
              <a:gd name="connsiteX95" fmla="*/ 7145154 w 9430552"/>
              <a:gd name="connsiteY95" fmla="*/ 8773828 h 9955931"/>
              <a:gd name="connsiteX96" fmla="*/ 7158289 w 9430552"/>
              <a:gd name="connsiteY96" fmla="*/ 8760694 h 9955931"/>
              <a:gd name="connsiteX97" fmla="*/ 7397336 w 9430552"/>
              <a:gd name="connsiteY97" fmla="*/ 8482243 h 9955931"/>
              <a:gd name="connsiteX98" fmla="*/ 7410470 w 9430552"/>
              <a:gd name="connsiteY98" fmla="*/ 8466481 h 9955931"/>
              <a:gd name="connsiteX99" fmla="*/ 7623249 w 9430552"/>
              <a:gd name="connsiteY99" fmla="*/ 8161763 h 9955931"/>
              <a:gd name="connsiteX100" fmla="*/ 7633756 w 9430552"/>
              <a:gd name="connsiteY100" fmla="*/ 8146001 h 9955931"/>
              <a:gd name="connsiteX101" fmla="*/ 7817639 w 9430552"/>
              <a:gd name="connsiteY101" fmla="*/ 7817639 h 9955931"/>
              <a:gd name="connsiteX102" fmla="*/ 7825520 w 9430552"/>
              <a:gd name="connsiteY102" fmla="*/ 7799251 h 9955931"/>
              <a:gd name="connsiteX103" fmla="*/ 7943730 w 9430552"/>
              <a:gd name="connsiteY103" fmla="*/ 7528681 h 9955931"/>
              <a:gd name="connsiteX104" fmla="*/ 8140747 w 9430552"/>
              <a:gd name="connsiteY104" fmla="*/ 7373694 h 9955931"/>
              <a:gd name="connsiteX105" fmla="*/ 8156509 w 9430552"/>
              <a:gd name="connsiteY105" fmla="*/ 7360560 h 9955931"/>
              <a:gd name="connsiteX106" fmla="*/ 8398182 w 9430552"/>
              <a:gd name="connsiteY106" fmla="*/ 7126765 h 9955931"/>
              <a:gd name="connsiteX107" fmla="*/ 8411317 w 9430552"/>
              <a:gd name="connsiteY107" fmla="*/ 7113631 h 9955931"/>
              <a:gd name="connsiteX108" fmla="*/ 8631976 w 9430552"/>
              <a:gd name="connsiteY108" fmla="*/ 6856196 h 9955931"/>
              <a:gd name="connsiteX109" fmla="*/ 8645110 w 9430552"/>
              <a:gd name="connsiteY109" fmla="*/ 6840434 h 9955931"/>
              <a:gd name="connsiteX110" fmla="*/ 8842127 w 9430552"/>
              <a:gd name="connsiteY110" fmla="*/ 6559356 h 9955931"/>
              <a:gd name="connsiteX111" fmla="*/ 8852636 w 9430552"/>
              <a:gd name="connsiteY111" fmla="*/ 6543595 h 9955931"/>
              <a:gd name="connsiteX112" fmla="*/ 9023384 w 9430552"/>
              <a:gd name="connsiteY112" fmla="*/ 6241502 h 9955931"/>
              <a:gd name="connsiteX113" fmla="*/ 9031264 w 9430552"/>
              <a:gd name="connsiteY113" fmla="*/ 6223114 h 9955931"/>
              <a:gd name="connsiteX114" fmla="*/ 9173116 w 9430552"/>
              <a:gd name="connsiteY114" fmla="*/ 5900006 h 9955931"/>
              <a:gd name="connsiteX115" fmla="*/ 9180997 w 9430552"/>
              <a:gd name="connsiteY115" fmla="*/ 5881617 h 9955931"/>
              <a:gd name="connsiteX116" fmla="*/ 9293954 w 9430552"/>
              <a:gd name="connsiteY116" fmla="*/ 5540121 h 9955931"/>
              <a:gd name="connsiteX117" fmla="*/ 9299208 w 9430552"/>
              <a:gd name="connsiteY117" fmla="*/ 5521733 h 9955931"/>
              <a:gd name="connsiteX118" fmla="*/ 9380641 w 9430552"/>
              <a:gd name="connsiteY118" fmla="*/ 5164475 h 9955931"/>
              <a:gd name="connsiteX119" fmla="*/ 9383268 w 9430552"/>
              <a:gd name="connsiteY119" fmla="*/ 5148714 h 9955931"/>
              <a:gd name="connsiteX120" fmla="*/ 9420044 w 9430552"/>
              <a:gd name="connsiteY120" fmla="*/ 4901786 h 9955931"/>
              <a:gd name="connsiteX121" fmla="*/ 9422671 w 9430552"/>
              <a:gd name="connsiteY121" fmla="*/ 4886024 h 9955931"/>
              <a:gd name="connsiteX122" fmla="*/ 9446313 w 9430552"/>
              <a:gd name="connsiteY122" fmla="*/ 4505125 h 9955931"/>
              <a:gd name="connsiteX123" fmla="*/ 9446313 w 9430552"/>
              <a:gd name="connsiteY123" fmla="*/ 4486737 h 9955931"/>
              <a:gd name="connsiteX124" fmla="*/ 9420044 w 9430552"/>
              <a:gd name="connsiteY124" fmla="*/ 4103210 h 9955931"/>
              <a:gd name="connsiteX125" fmla="*/ 1857215 w 9430552"/>
              <a:gd name="connsiteY125" fmla="*/ 1077027 h 9955931"/>
              <a:gd name="connsiteX126" fmla="*/ 924667 w 9430552"/>
              <a:gd name="connsiteY126" fmla="*/ 1032370 h 9955931"/>
              <a:gd name="connsiteX127" fmla="*/ 1849334 w 9430552"/>
              <a:gd name="connsiteY127" fmla="*/ 535887 h 9955931"/>
              <a:gd name="connsiteX128" fmla="*/ 1857215 w 9430552"/>
              <a:gd name="connsiteY128" fmla="*/ 1077027 h 9955931"/>
              <a:gd name="connsiteX129" fmla="*/ 399288 w 9430552"/>
              <a:gd name="connsiteY129" fmla="*/ 1405389 h 9955931"/>
              <a:gd name="connsiteX130" fmla="*/ 1862468 w 9430552"/>
              <a:gd name="connsiteY130" fmla="*/ 1476315 h 9955931"/>
              <a:gd name="connsiteX131" fmla="*/ 1943902 w 9430552"/>
              <a:gd name="connsiteY131" fmla="*/ 7702056 h 9955931"/>
              <a:gd name="connsiteX132" fmla="*/ 559529 w 9430552"/>
              <a:gd name="connsiteY132" fmla="*/ 9002369 h 9955931"/>
              <a:gd name="connsiteX133" fmla="*/ 399288 w 9430552"/>
              <a:gd name="connsiteY133" fmla="*/ 1405389 h 9955931"/>
              <a:gd name="connsiteX134" fmla="*/ 7276499 w 9430552"/>
              <a:gd name="connsiteY134" fmla="*/ 7941103 h 9955931"/>
              <a:gd name="connsiteX135" fmla="*/ 7074228 w 9430552"/>
              <a:gd name="connsiteY135" fmla="*/ 8230061 h 9955931"/>
              <a:gd name="connsiteX136" fmla="*/ 6848315 w 9430552"/>
              <a:gd name="connsiteY136" fmla="*/ 8495377 h 9955931"/>
              <a:gd name="connsiteX137" fmla="*/ 6598760 w 9430552"/>
              <a:gd name="connsiteY137" fmla="*/ 8734425 h 9955931"/>
              <a:gd name="connsiteX138" fmla="*/ 6328190 w 9430552"/>
              <a:gd name="connsiteY138" fmla="*/ 8947204 h 9955931"/>
              <a:gd name="connsiteX139" fmla="*/ 6039231 w 9430552"/>
              <a:gd name="connsiteY139" fmla="*/ 9131086 h 9955931"/>
              <a:gd name="connsiteX140" fmla="*/ 5734511 w 9430552"/>
              <a:gd name="connsiteY140" fmla="*/ 9286073 h 9955931"/>
              <a:gd name="connsiteX141" fmla="*/ 5414030 w 9430552"/>
              <a:gd name="connsiteY141" fmla="*/ 9409537 h 9955931"/>
              <a:gd name="connsiteX142" fmla="*/ 5077788 w 9430552"/>
              <a:gd name="connsiteY142" fmla="*/ 9501479 h 9955931"/>
              <a:gd name="connsiteX143" fmla="*/ 4731038 w 9430552"/>
              <a:gd name="connsiteY143" fmla="*/ 9559270 h 9955931"/>
              <a:gd name="connsiteX144" fmla="*/ 4371153 w 9430552"/>
              <a:gd name="connsiteY144" fmla="*/ 9582912 h 9955931"/>
              <a:gd name="connsiteX145" fmla="*/ 3998134 w 9430552"/>
              <a:gd name="connsiteY145" fmla="*/ 9569777 h 9955931"/>
              <a:gd name="connsiteX146" fmla="*/ 832726 w 9430552"/>
              <a:gd name="connsiteY146" fmla="*/ 9296580 h 9955931"/>
              <a:gd name="connsiteX147" fmla="*/ 2217099 w 9430552"/>
              <a:gd name="connsiteY147" fmla="*/ 7996268 h 9955931"/>
              <a:gd name="connsiteX148" fmla="*/ 5461315 w 9430552"/>
              <a:gd name="connsiteY148" fmla="*/ 8248450 h 9955931"/>
              <a:gd name="connsiteX149" fmla="*/ 5471822 w 9430552"/>
              <a:gd name="connsiteY149" fmla="*/ 8248450 h 9955931"/>
              <a:gd name="connsiteX150" fmla="*/ 5829080 w 9430552"/>
              <a:gd name="connsiteY150" fmla="*/ 8258957 h 9955931"/>
              <a:gd name="connsiteX151" fmla="*/ 5850095 w 9430552"/>
              <a:gd name="connsiteY151" fmla="*/ 8258957 h 9955931"/>
              <a:gd name="connsiteX152" fmla="*/ 6199472 w 9430552"/>
              <a:gd name="connsiteY152" fmla="*/ 8232688 h 9955931"/>
              <a:gd name="connsiteX153" fmla="*/ 6220487 w 9430552"/>
              <a:gd name="connsiteY153" fmla="*/ 8230061 h 9955931"/>
              <a:gd name="connsiteX154" fmla="*/ 6559356 w 9430552"/>
              <a:gd name="connsiteY154" fmla="*/ 8169643 h 9955931"/>
              <a:gd name="connsiteX155" fmla="*/ 6577745 w 9430552"/>
              <a:gd name="connsiteY155" fmla="*/ 8164389 h 9955931"/>
              <a:gd name="connsiteX156" fmla="*/ 6903480 w 9430552"/>
              <a:gd name="connsiteY156" fmla="*/ 8072447 h 9955931"/>
              <a:gd name="connsiteX157" fmla="*/ 6921868 w 9430552"/>
              <a:gd name="connsiteY157" fmla="*/ 8067194 h 9955931"/>
              <a:gd name="connsiteX158" fmla="*/ 7234469 w 9430552"/>
              <a:gd name="connsiteY158" fmla="*/ 7943730 h 9955931"/>
              <a:gd name="connsiteX159" fmla="*/ 7252856 w 9430552"/>
              <a:gd name="connsiteY159" fmla="*/ 7935849 h 9955931"/>
              <a:gd name="connsiteX160" fmla="*/ 7287006 w 9430552"/>
              <a:gd name="connsiteY160" fmla="*/ 7917461 h 9955931"/>
              <a:gd name="connsiteX161" fmla="*/ 7276499 w 9430552"/>
              <a:gd name="connsiteY161" fmla="*/ 7941103 h 9955931"/>
              <a:gd name="connsiteX162" fmla="*/ 7830773 w 9430552"/>
              <a:gd name="connsiteY162" fmla="*/ 6322936 h 9955931"/>
              <a:gd name="connsiteX163" fmla="*/ 7793997 w 9430552"/>
              <a:gd name="connsiteY163" fmla="*/ 6575118 h 9955931"/>
              <a:gd name="connsiteX164" fmla="*/ 7709937 w 9430552"/>
              <a:gd name="connsiteY164" fmla="*/ 6948137 h 9955931"/>
              <a:gd name="connsiteX165" fmla="*/ 7602234 w 9430552"/>
              <a:gd name="connsiteY165" fmla="*/ 7276499 h 9955931"/>
              <a:gd name="connsiteX166" fmla="*/ 7357932 w 9430552"/>
              <a:gd name="connsiteY166" fmla="*/ 7434112 h 9955931"/>
              <a:gd name="connsiteX167" fmla="*/ 7076855 w 9430552"/>
              <a:gd name="connsiteY167" fmla="*/ 7578592 h 9955931"/>
              <a:gd name="connsiteX168" fmla="*/ 6782642 w 9430552"/>
              <a:gd name="connsiteY168" fmla="*/ 7694175 h 9955931"/>
              <a:gd name="connsiteX169" fmla="*/ 6475296 w 9430552"/>
              <a:gd name="connsiteY169" fmla="*/ 7780863 h 9955931"/>
              <a:gd name="connsiteX170" fmla="*/ 6157442 w 9430552"/>
              <a:gd name="connsiteY170" fmla="*/ 7836027 h 9955931"/>
              <a:gd name="connsiteX171" fmla="*/ 5829080 w 9430552"/>
              <a:gd name="connsiteY171" fmla="*/ 7859670 h 9955931"/>
              <a:gd name="connsiteX172" fmla="*/ 5487584 w 9430552"/>
              <a:gd name="connsiteY172" fmla="*/ 7849161 h 9955931"/>
              <a:gd name="connsiteX173" fmla="*/ 2343190 w 9430552"/>
              <a:gd name="connsiteY173" fmla="*/ 7604861 h 9955931"/>
              <a:gd name="connsiteX174" fmla="*/ 2264383 w 9430552"/>
              <a:gd name="connsiteY174" fmla="*/ 1497330 h 9955931"/>
              <a:gd name="connsiteX175" fmla="*/ 3927208 w 9430552"/>
              <a:gd name="connsiteY175" fmla="*/ 1578764 h 9955931"/>
              <a:gd name="connsiteX176" fmla="*/ 4315988 w 9430552"/>
              <a:gd name="connsiteY176" fmla="*/ 1618167 h 9955931"/>
              <a:gd name="connsiteX177" fmla="*/ 4562916 w 9430552"/>
              <a:gd name="connsiteY177" fmla="*/ 1665451 h 9955931"/>
              <a:gd name="connsiteX178" fmla="*/ 4930682 w 9430552"/>
              <a:gd name="connsiteY178" fmla="*/ 1765273 h 9955931"/>
              <a:gd name="connsiteX179" fmla="*/ 5285312 w 9430552"/>
              <a:gd name="connsiteY179" fmla="*/ 1901872 h 9955931"/>
              <a:gd name="connsiteX180" fmla="*/ 5624182 w 9430552"/>
              <a:gd name="connsiteY180" fmla="*/ 2069993 h 9955931"/>
              <a:gd name="connsiteX181" fmla="*/ 5947290 w 9430552"/>
              <a:gd name="connsiteY181" fmla="*/ 2269637 h 9955931"/>
              <a:gd name="connsiteX182" fmla="*/ 6252010 w 9430552"/>
              <a:gd name="connsiteY182" fmla="*/ 2498177 h 9955931"/>
              <a:gd name="connsiteX183" fmla="*/ 6535714 w 9430552"/>
              <a:gd name="connsiteY183" fmla="*/ 2755613 h 9955931"/>
              <a:gd name="connsiteX184" fmla="*/ 6798404 w 9430552"/>
              <a:gd name="connsiteY184" fmla="*/ 3036690 h 9955931"/>
              <a:gd name="connsiteX185" fmla="*/ 7034824 w 9430552"/>
              <a:gd name="connsiteY185" fmla="*/ 3341410 h 9955931"/>
              <a:gd name="connsiteX186" fmla="*/ 7244976 w 9430552"/>
              <a:gd name="connsiteY186" fmla="*/ 3667145 h 9955931"/>
              <a:gd name="connsiteX187" fmla="*/ 7426232 w 9430552"/>
              <a:gd name="connsiteY187" fmla="*/ 4011268 h 9955931"/>
              <a:gd name="connsiteX188" fmla="*/ 7578592 w 9430552"/>
              <a:gd name="connsiteY188" fmla="*/ 4371153 h 9955931"/>
              <a:gd name="connsiteX189" fmla="*/ 7699428 w 9430552"/>
              <a:gd name="connsiteY189" fmla="*/ 4744172 h 9955931"/>
              <a:gd name="connsiteX190" fmla="*/ 7786116 w 9430552"/>
              <a:gd name="connsiteY190" fmla="*/ 5130326 h 9955931"/>
              <a:gd name="connsiteX191" fmla="*/ 7836027 w 9430552"/>
              <a:gd name="connsiteY191" fmla="*/ 5524360 h 9955931"/>
              <a:gd name="connsiteX192" fmla="*/ 7849162 w 9430552"/>
              <a:gd name="connsiteY192" fmla="*/ 5926275 h 9955931"/>
              <a:gd name="connsiteX193" fmla="*/ 7830773 w 9430552"/>
              <a:gd name="connsiteY193" fmla="*/ 6322936 h 9955931"/>
              <a:gd name="connsiteX194" fmla="*/ 9007622 w 9430552"/>
              <a:gd name="connsiteY194" fmla="*/ 4854502 h 9955931"/>
              <a:gd name="connsiteX195" fmla="*/ 8973472 w 9430552"/>
              <a:gd name="connsiteY195" fmla="*/ 5085669 h 9955931"/>
              <a:gd name="connsiteX196" fmla="*/ 8894665 w 9430552"/>
              <a:gd name="connsiteY196" fmla="*/ 5424538 h 9955931"/>
              <a:gd name="connsiteX197" fmla="*/ 8786963 w 9430552"/>
              <a:gd name="connsiteY197" fmla="*/ 5747646 h 9955931"/>
              <a:gd name="connsiteX198" fmla="*/ 8652991 w 9430552"/>
              <a:gd name="connsiteY198" fmla="*/ 6052366 h 9955931"/>
              <a:gd name="connsiteX199" fmla="*/ 8492751 w 9430552"/>
              <a:gd name="connsiteY199" fmla="*/ 6338697 h 9955931"/>
              <a:gd name="connsiteX200" fmla="*/ 8306241 w 9430552"/>
              <a:gd name="connsiteY200" fmla="*/ 6604013 h 9955931"/>
              <a:gd name="connsiteX201" fmla="*/ 8159135 w 9430552"/>
              <a:gd name="connsiteY201" fmla="*/ 6774762 h 9955931"/>
              <a:gd name="connsiteX202" fmla="*/ 8185404 w 9430552"/>
              <a:gd name="connsiteY202" fmla="*/ 6653925 h 9955931"/>
              <a:gd name="connsiteX203" fmla="*/ 8188031 w 9430552"/>
              <a:gd name="connsiteY203" fmla="*/ 6638163 h 9955931"/>
              <a:gd name="connsiteX204" fmla="*/ 8224807 w 9430552"/>
              <a:gd name="connsiteY204" fmla="*/ 6370220 h 9955931"/>
              <a:gd name="connsiteX205" fmla="*/ 8227434 w 9430552"/>
              <a:gd name="connsiteY205" fmla="*/ 6354458 h 9955931"/>
              <a:gd name="connsiteX206" fmla="*/ 8251076 w 9430552"/>
              <a:gd name="connsiteY206" fmla="*/ 5939409 h 9955931"/>
              <a:gd name="connsiteX207" fmla="*/ 8251076 w 9430552"/>
              <a:gd name="connsiteY207" fmla="*/ 5921021 h 9955931"/>
              <a:gd name="connsiteX208" fmla="*/ 8235316 w 9430552"/>
              <a:gd name="connsiteY208" fmla="*/ 5500718 h 9955931"/>
              <a:gd name="connsiteX209" fmla="*/ 8232689 w 9430552"/>
              <a:gd name="connsiteY209" fmla="*/ 5482329 h 9955931"/>
              <a:gd name="connsiteX210" fmla="*/ 8180151 w 9430552"/>
              <a:gd name="connsiteY210" fmla="*/ 5069907 h 9955931"/>
              <a:gd name="connsiteX211" fmla="*/ 8177524 w 9430552"/>
              <a:gd name="connsiteY211" fmla="*/ 5051519 h 9955931"/>
              <a:gd name="connsiteX212" fmla="*/ 8088209 w 9430552"/>
              <a:gd name="connsiteY212" fmla="*/ 4649604 h 9955931"/>
              <a:gd name="connsiteX213" fmla="*/ 8082955 w 9430552"/>
              <a:gd name="connsiteY213" fmla="*/ 4631216 h 9955931"/>
              <a:gd name="connsiteX214" fmla="*/ 7956865 w 9430552"/>
              <a:gd name="connsiteY214" fmla="*/ 4239808 h 9955931"/>
              <a:gd name="connsiteX215" fmla="*/ 7951610 w 9430552"/>
              <a:gd name="connsiteY215" fmla="*/ 4224047 h 9955931"/>
              <a:gd name="connsiteX216" fmla="*/ 7791370 w 9430552"/>
              <a:gd name="connsiteY216" fmla="*/ 3848401 h 9955931"/>
              <a:gd name="connsiteX217" fmla="*/ 7783489 w 9430552"/>
              <a:gd name="connsiteY217" fmla="*/ 3832639 h 9955931"/>
              <a:gd name="connsiteX218" fmla="*/ 7591726 w 9430552"/>
              <a:gd name="connsiteY218" fmla="*/ 3472755 h 9955931"/>
              <a:gd name="connsiteX219" fmla="*/ 7583845 w 9430552"/>
              <a:gd name="connsiteY219" fmla="*/ 3456994 h 9955931"/>
              <a:gd name="connsiteX220" fmla="*/ 7363186 w 9430552"/>
              <a:gd name="connsiteY220" fmla="*/ 3118124 h 9955931"/>
              <a:gd name="connsiteX221" fmla="*/ 7352679 w 9430552"/>
              <a:gd name="connsiteY221" fmla="*/ 3104990 h 9955931"/>
              <a:gd name="connsiteX222" fmla="*/ 7105751 w 9430552"/>
              <a:gd name="connsiteY222" fmla="*/ 2787135 h 9955931"/>
              <a:gd name="connsiteX223" fmla="*/ 7095243 w 9430552"/>
              <a:gd name="connsiteY223" fmla="*/ 2774001 h 9955931"/>
              <a:gd name="connsiteX224" fmla="*/ 6822046 w 9430552"/>
              <a:gd name="connsiteY224" fmla="*/ 2479789 h 9955931"/>
              <a:gd name="connsiteX225" fmla="*/ 6808911 w 9430552"/>
              <a:gd name="connsiteY225" fmla="*/ 2466654 h 9955931"/>
              <a:gd name="connsiteX226" fmla="*/ 6512072 w 9430552"/>
              <a:gd name="connsiteY226" fmla="*/ 2198711 h 9955931"/>
              <a:gd name="connsiteX227" fmla="*/ 6498938 w 9430552"/>
              <a:gd name="connsiteY227" fmla="*/ 2188204 h 9955931"/>
              <a:gd name="connsiteX228" fmla="*/ 6183711 w 9430552"/>
              <a:gd name="connsiteY228" fmla="*/ 1943902 h 9955931"/>
              <a:gd name="connsiteX229" fmla="*/ 6167949 w 9430552"/>
              <a:gd name="connsiteY229" fmla="*/ 1933395 h 9955931"/>
              <a:gd name="connsiteX230" fmla="*/ 5829080 w 9430552"/>
              <a:gd name="connsiteY230" fmla="*/ 1723243 h 9955931"/>
              <a:gd name="connsiteX231" fmla="*/ 5813318 w 9430552"/>
              <a:gd name="connsiteY231" fmla="*/ 1715362 h 9955931"/>
              <a:gd name="connsiteX232" fmla="*/ 5456060 w 9430552"/>
              <a:gd name="connsiteY232" fmla="*/ 1539360 h 9955931"/>
              <a:gd name="connsiteX233" fmla="*/ 5437672 w 9430552"/>
              <a:gd name="connsiteY233" fmla="*/ 1531480 h 9955931"/>
              <a:gd name="connsiteX234" fmla="*/ 5064653 w 9430552"/>
              <a:gd name="connsiteY234" fmla="*/ 1389627 h 9955931"/>
              <a:gd name="connsiteX235" fmla="*/ 5046265 w 9430552"/>
              <a:gd name="connsiteY235" fmla="*/ 1384374 h 9955931"/>
              <a:gd name="connsiteX236" fmla="*/ 4660112 w 9430552"/>
              <a:gd name="connsiteY236" fmla="*/ 1279298 h 9955931"/>
              <a:gd name="connsiteX237" fmla="*/ 4644350 w 9430552"/>
              <a:gd name="connsiteY237" fmla="*/ 1276671 h 9955931"/>
              <a:gd name="connsiteX238" fmla="*/ 4381661 w 9430552"/>
              <a:gd name="connsiteY238" fmla="*/ 1226760 h 9955931"/>
              <a:gd name="connsiteX239" fmla="*/ 4365899 w 9430552"/>
              <a:gd name="connsiteY239" fmla="*/ 1224133 h 9955931"/>
              <a:gd name="connsiteX240" fmla="*/ 3963984 w 9430552"/>
              <a:gd name="connsiteY240" fmla="*/ 1184730 h 9955931"/>
              <a:gd name="connsiteX241" fmla="*/ 3953477 w 9430552"/>
              <a:gd name="connsiteY241" fmla="*/ 1184730 h 9955931"/>
              <a:gd name="connsiteX242" fmla="*/ 2259130 w 9430552"/>
              <a:gd name="connsiteY242" fmla="*/ 1100669 h 9955931"/>
              <a:gd name="connsiteX243" fmla="*/ 2251249 w 9430552"/>
              <a:gd name="connsiteY243" fmla="*/ 415049 h 9955931"/>
              <a:gd name="connsiteX244" fmla="*/ 5474449 w 9430552"/>
              <a:gd name="connsiteY244" fmla="*/ 559529 h 9955931"/>
              <a:gd name="connsiteX245" fmla="*/ 5829080 w 9430552"/>
              <a:gd name="connsiteY245" fmla="*/ 593678 h 9955931"/>
              <a:gd name="connsiteX246" fmla="*/ 6052366 w 9430552"/>
              <a:gd name="connsiteY246" fmla="*/ 635709 h 9955931"/>
              <a:gd name="connsiteX247" fmla="*/ 6385981 w 9430552"/>
              <a:gd name="connsiteY247" fmla="*/ 725023 h 9955931"/>
              <a:gd name="connsiteX248" fmla="*/ 6709090 w 9430552"/>
              <a:gd name="connsiteY248" fmla="*/ 845860 h 9955931"/>
              <a:gd name="connsiteX249" fmla="*/ 7016436 w 9430552"/>
              <a:gd name="connsiteY249" fmla="*/ 998220 h 9955931"/>
              <a:gd name="connsiteX250" fmla="*/ 7310648 w 9430552"/>
              <a:gd name="connsiteY250" fmla="*/ 1179476 h 9955931"/>
              <a:gd name="connsiteX251" fmla="*/ 7586472 w 9430552"/>
              <a:gd name="connsiteY251" fmla="*/ 1387000 h 9955931"/>
              <a:gd name="connsiteX252" fmla="*/ 7843908 w 9430552"/>
              <a:gd name="connsiteY252" fmla="*/ 1618167 h 9955931"/>
              <a:gd name="connsiteX253" fmla="*/ 8080328 w 9430552"/>
              <a:gd name="connsiteY253" fmla="*/ 1872976 h 9955931"/>
              <a:gd name="connsiteX254" fmla="*/ 8295734 w 9430552"/>
              <a:gd name="connsiteY254" fmla="*/ 2148800 h 9955931"/>
              <a:gd name="connsiteX255" fmla="*/ 8487497 w 9430552"/>
              <a:gd name="connsiteY255" fmla="*/ 2443012 h 9955931"/>
              <a:gd name="connsiteX256" fmla="*/ 8652991 w 9430552"/>
              <a:gd name="connsiteY256" fmla="*/ 2755613 h 9955931"/>
              <a:gd name="connsiteX257" fmla="*/ 8789590 w 9430552"/>
              <a:gd name="connsiteY257" fmla="*/ 3081348 h 9955931"/>
              <a:gd name="connsiteX258" fmla="*/ 8899919 w 9430552"/>
              <a:gd name="connsiteY258" fmla="*/ 3414963 h 9955931"/>
              <a:gd name="connsiteX259" fmla="*/ 8976099 w 9430552"/>
              <a:gd name="connsiteY259" fmla="*/ 3764340 h 9955931"/>
              <a:gd name="connsiteX260" fmla="*/ 9020757 w 9430552"/>
              <a:gd name="connsiteY260" fmla="*/ 4124225 h 9955931"/>
              <a:gd name="connsiteX261" fmla="*/ 9031264 w 9430552"/>
              <a:gd name="connsiteY261" fmla="*/ 4489363 h 9955931"/>
              <a:gd name="connsiteX262" fmla="*/ 9007622 w 9430552"/>
              <a:gd name="connsiteY262" fmla="*/ 4854502 h 9955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</a:cxnLst>
            <a:rect l="l" t="t" r="r" b="b"/>
            <a:pathLst>
              <a:path w="9430552" h="9955931">
                <a:moveTo>
                  <a:pt x="9420044" y="4103210"/>
                </a:moveTo>
                <a:cubicBezTo>
                  <a:pt x="9420044" y="4097956"/>
                  <a:pt x="9420044" y="4090075"/>
                  <a:pt x="9417418" y="4084821"/>
                </a:cubicBezTo>
                <a:lnTo>
                  <a:pt x="9370133" y="3706549"/>
                </a:lnTo>
                <a:cubicBezTo>
                  <a:pt x="9370133" y="3701295"/>
                  <a:pt x="9367506" y="3693414"/>
                  <a:pt x="9367506" y="3688160"/>
                </a:cubicBezTo>
                <a:lnTo>
                  <a:pt x="9286073" y="3320395"/>
                </a:lnTo>
                <a:cubicBezTo>
                  <a:pt x="9286073" y="3315141"/>
                  <a:pt x="9283446" y="3307261"/>
                  <a:pt x="9280819" y="3302007"/>
                </a:cubicBezTo>
                <a:lnTo>
                  <a:pt x="9167863" y="2944749"/>
                </a:lnTo>
                <a:cubicBezTo>
                  <a:pt x="9165236" y="2939495"/>
                  <a:pt x="9165236" y="2934241"/>
                  <a:pt x="9162609" y="2928988"/>
                </a:cubicBezTo>
                <a:lnTo>
                  <a:pt x="9018130" y="2584865"/>
                </a:lnTo>
                <a:cubicBezTo>
                  <a:pt x="9015503" y="2579611"/>
                  <a:pt x="9012876" y="2574357"/>
                  <a:pt x="9010249" y="2569103"/>
                </a:cubicBezTo>
                <a:lnTo>
                  <a:pt x="8836874" y="2240741"/>
                </a:lnTo>
                <a:cubicBezTo>
                  <a:pt x="8834247" y="2235488"/>
                  <a:pt x="8831620" y="2230234"/>
                  <a:pt x="8828993" y="2224980"/>
                </a:cubicBezTo>
                <a:lnTo>
                  <a:pt x="8631976" y="1917633"/>
                </a:lnTo>
                <a:cubicBezTo>
                  <a:pt x="8629350" y="1912380"/>
                  <a:pt x="8624095" y="1907126"/>
                  <a:pt x="8621468" y="1904499"/>
                </a:cubicBezTo>
                <a:lnTo>
                  <a:pt x="8395555" y="1615540"/>
                </a:lnTo>
                <a:cubicBezTo>
                  <a:pt x="8392929" y="1610287"/>
                  <a:pt x="8387675" y="1607660"/>
                  <a:pt x="8385048" y="1602406"/>
                </a:cubicBezTo>
                <a:lnTo>
                  <a:pt x="8135493" y="1334463"/>
                </a:lnTo>
                <a:cubicBezTo>
                  <a:pt x="8130240" y="1329209"/>
                  <a:pt x="8127613" y="1326582"/>
                  <a:pt x="8122359" y="1321328"/>
                </a:cubicBezTo>
                <a:lnTo>
                  <a:pt x="7851789" y="1077027"/>
                </a:lnTo>
                <a:cubicBezTo>
                  <a:pt x="7846535" y="1071773"/>
                  <a:pt x="7843908" y="1069146"/>
                  <a:pt x="7838654" y="1066519"/>
                </a:cubicBezTo>
                <a:lnTo>
                  <a:pt x="7547069" y="848487"/>
                </a:lnTo>
                <a:cubicBezTo>
                  <a:pt x="7541815" y="845860"/>
                  <a:pt x="7536561" y="840606"/>
                  <a:pt x="7531307" y="837979"/>
                </a:cubicBezTo>
                <a:lnTo>
                  <a:pt x="7221334" y="648843"/>
                </a:lnTo>
                <a:cubicBezTo>
                  <a:pt x="7216080" y="646216"/>
                  <a:pt x="7210827" y="643589"/>
                  <a:pt x="7205573" y="640962"/>
                </a:cubicBezTo>
                <a:lnTo>
                  <a:pt x="6879838" y="480722"/>
                </a:lnTo>
                <a:cubicBezTo>
                  <a:pt x="6874584" y="478095"/>
                  <a:pt x="6869330" y="475468"/>
                  <a:pt x="6861449" y="472841"/>
                </a:cubicBezTo>
                <a:lnTo>
                  <a:pt x="6522580" y="341496"/>
                </a:lnTo>
                <a:cubicBezTo>
                  <a:pt x="6517326" y="338869"/>
                  <a:pt x="6509445" y="336243"/>
                  <a:pt x="6504192" y="336243"/>
                </a:cubicBezTo>
                <a:lnTo>
                  <a:pt x="6152188" y="241674"/>
                </a:lnTo>
                <a:cubicBezTo>
                  <a:pt x="6146934" y="239047"/>
                  <a:pt x="6141680" y="239047"/>
                  <a:pt x="6136426" y="239047"/>
                </a:cubicBezTo>
                <a:lnTo>
                  <a:pt x="5894752" y="194390"/>
                </a:lnTo>
                <a:cubicBezTo>
                  <a:pt x="5889498" y="194390"/>
                  <a:pt x="5884244" y="191763"/>
                  <a:pt x="5878991" y="191763"/>
                </a:cubicBezTo>
                <a:lnTo>
                  <a:pt x="5511225" y="157614"/>
                </a:lnTo>
                <a:cubicBezTo>
                  <a:pt x="5508598" y="157614"/>
                  <a:pt x="5503345" y="157614"/>
                  <a:pt x="5500718" y="157614"/>
                </a:cubicBezTo>
                <a:lnTo>
                  <a:pt x="2056859" y="0"/>
                </a:lnTo>
                <a:cubicBezTo>
                  <a:pt x="2056859" y="0"/>
                  <a:pt x="2054232" y="0"/>
                  <a:pt x="2054232" y="0"/>
                </a:cubicBezTo>
                <a:cubicBezTo>
                  <a:pt x="2048978" y="0"/>
                  <a:pt x="2043724" y="0"/>
                  <a:pt x="2041097" y="0"/>
                </a:cubicBezTo>
                <a:cubicBezTo>
                  <a:pt x="2038470" y="0"/>
                  <a:pt x="2038470" y="0"/>
                  <a:pt x="2035843" y="0"/>
                </a:cubicBezTo>
                <a:cubicBezTo>
                  <a:pt x="2030590" y="0"/>
                  <a:pt x="2025336" y="0"/>
                  <a:pt x="2020082" y="2627"/>
                </a:cubicBezTo>
                <a:cubicBezTo>
                  <a:pt x="2017455" y="2627"/>
                  <a:pt x="2017455" y="2627"/>
                  <a:pt x="2014828" y="2627"/>
                </a:cubicBezTo>
                <a:cubicBezTo>
                  <a:pt x="2009574" y="2627"/>
                  <a:pt x="2004321" y="5254"/>
                  <a:pt x="1999067" y="5254"/>
                </a:cubicBezTo>
                <a:cubicBezTo>
                  <a:pt x="1999067" y="5254"/>
                  <a:pt x="1996440" y="5254"/>
                  <a:pt x="1996440" y="5254"/>
                </a:cubicBezTo>
                <a:cubicBezTo>
                  <a:pt x="1991186" y="7881"/>
                  <a:pt x="1985933" y="7881"/>
                  <a:pt x="1980679" y="10508"/>
                </a:cubicBezTo>
                <a:cubicBezTo>
                  <a:pt x="1978052" y="10508"/>
                  <a:pt x="1978052" y="10508"/>
                  <a:pt x="1975425" y="13134"/>
                </a:cubicBezTo>
                <a:cubicBezTo>
                  <a:pt x="1970171" y="15761"/>
                  <a:pt x="1967544" y="15761"/>
                  <a:pt x="1962290" y="18388"/>
                </a:cubicBezTo>
                <a:cubicBezTo>
                  <a:pt x="1959664" y="18388"/>
                  <a:pt x="1957037" y="21015"/>
                  <a:pt x="1954410" y="21015"/>
                </a:cubicBezTo>
                <a:cubicBezTo>
                  <a:pt x="1954410" y="21015"/>
                  <a:pt x="1951783" y="21015"/>
                  <a:pt x="1951783" y="23642"/>
                </a:cubicBezTo>
                <a:lnTo>
                  <a:pt x="99822" y="1019235"/>
                </a:lnTo>
                <a:cubicBezTo>
                  <a:pt x="97195" y="1019235"/>
                  <a:pt x="94568" y="1021862"/>
                  <a:pt x="94568" y="1021862"/>
                </a:cubicBezTo>
                <a:cubicBezTo>
                  <a:pt x="91941" y="1024489"/>
                  <a:pt x="89314" y="1024489"/>
                  <a:pt x="86688" y="1027116"/>
                </a:cubicBezTo>
                <a:cubicBezTo>
                  <a:pt x="84061" y="1029743"/>
                  <a:pt x="81434" y="1032370"/>
                  <a:pt x="76180" y="1034997"/>
                </a:cubicBezTo>
                <a:cubicBezTo>
                  <a:pt x="73553" y="1037623"/>
                  <a:pt x="70926" y="1037623"/>
                  <a:pt x="70926" y="1040250"/>
                </a:cubicBezTo>
                <a:cubicBezTo>
                  <a:pt x="68299" y="1042877"/>
                  <a:pt x="63045" y="1045504"/>
                  <a:pt x="60419" y="1048131"/>
                </a:cubicBezTo>
                <a:cubicBezTo>
                  <a:pt x="60419" y="1048131"/>
                  <a:pt x="57792" y="1050758"/>
                  <a:pt x="57792" y="1050758"/>
                </a:cubicBezTo>
                <a:cubicBezTo>
                  <a:pt x="57792" y="1050758"/>
                  <a:pt x="57792" y="1050758"/>
                  <a:pt x="57792" y="1050758"/>
                </a:cubicBezTo>
                <a:cubicBezTo>
                  <a:pt x="55165" y="1053385"/>
                  <a:pt x="49911" y="1058639"/>
                  <a:pt x="47284" y="1061266"/>
                </a:cubicBezTo>
                <a:cubicBezTo>
                  <a:pt x="47284" y="1063892"/>
                  <a:pt x="44657" y="1063892"/>
                  <a:pt x="44657" y="1066519"/>
                </a:cubicBezTo>
                <a:cubicBezTo>
                  <a:pt x="42030" y="1071773"/>
                  <a:pt x="39403" y="1074400"/>
                  <a:pt x="34150" y="1079654"/>
                </a:cubicBezTo>
                <a:cubicBezTo>
                  <a:pt x="34150" y="1079654"/>
                  <a:pt x="31523" y="1082281"/>
                  <a:pt x="31523" y="1082281"/>
                </a:cubicBezTo>
                <a:cubicBezTo>
                  <a:pt x="28896" y="1087535"/>
                  <a:pt x="26269" y="1092788"/>
                  <a:pt x="23642" y="1095415"/>
                </a:cubicBezTo>
                <a:cubicBezTo>
                  <a:pt x="23642" y="1095415"/>
                  <a:pt x="23642" y="1098042"/>
                  <a:pt x="21015" y="1098042"/>
                </a:cubicBezTo>
                <a:cubicBezTo>
                  <a:pt x="15761" y="1111177"/>
                  <a:pt x="10508" y="1121684"/>
                  <a:pt x="5254" y="1134819"/>
                </a:cubicBezTo>
                <a:cubicBezTo>
                  <a:pt x="5254" y="1137445"/>
                  <a:pt x="5254" y="1137445"/>
                  <a:pt x="5254" y="1140072"/>
                </a:cubicBezTo>
                <a:cubicBezTo>
                  <a:pt x="5254" y="1145326"/>
                  <a:pt x="2627" y="1150580"/>
                  <a:pt x="2627" y="1155834"/>
                </a:cubicBezTo>
                <a:cubicBezTo>
                  <a:pt x="2627" y="1158461"/>
                  <a:pt x="2627" y="1161088"/>
                  <a:pt x="2627" y="1161088"/>
                </a:cubicBezTo>
                <a:cubicBezTo>
                  <a:pt x="2627" y="1166341"/>
                  <a:pt x="0" y="1171595"/>
                  <a:pt x="0" y="1174222"/>
                </a:cubicBezTo>
                <a:cubicBezTo>
                  <a:pt x="0" y="1176849"/>
                  <a:pt x="0" y="1179476"/>
                  <a:pt x="0" y="1179476"/>
                </a:cubicBezTo>
                <a:cubicBezTo>
                  <a:pt x="0" y="1184730"/>
                  <a:pt x="0" y="1189983"/>
                  <a:pt x="0" y="1192610"/>
                </a:cubicBezTo>
                <a:cubicBezTo>
                  <a:pt x="0" y="1192610"/>
                  <a:pt x="0" y="1192610"/>
                  <a:pt x="0" y="1195237"/>
                </a:cubicBezTo>
                <a:lnTo>
                  <a:pt x="173375" y="9456821"/>
                </a:lnTo>
                <a:cubicBezTo>
                  <a:pt x="173375" y="9501479"/>
                  <a:pt x="189136" y="9543508"/>
                  <a:pt x="215405" y="9577658"/>
                </a:cubicBezTo>
                <a:cubicBezTo>
                  <a:pt x="215405" y="9577658"/>
                  <a:pt x="215405" y="9577658"/>
                  <a:pt x="215405" y="9577658"/>
                </a:cubicBezTo>
                <a:cubicBezTo>
                  <a:pt x="215405" y="9577658"/>
                  <a:pt x="215405" y="9577658"/>
                  <a:pt x="215405" y="9577658"/>
                </a:cubicBezTo>
                <a:cubicBezTo>
                  <a:pt x="220659" y="9585539"/>
                  <a:pt x="225913" y="9590793"/>
                  <a:pt x="233794" y="9596046"/>
                </a:cubicBezTo>
                <a:cubicBezTo>
                  <a:pt x="262689" y="9624942"/>
                  <a:pt x="299466" y="9643331"/>
                  <a:pt x="344123" y="9651211"/>
                </a:cubicBezTo>
                <a:cubicBezTo>
                  <a:pt x="349377" y="9651211"/>
                  <a:pt x="354631" y="9653838"/>
                  <a:pt x="359885" y="9653838"/>
                </a:cubicBezTo>
                <a:lnTo>
                  <a:pt x="3977119" y="9961185"/>
                </a:lnTo>
                <a:cubicBezTo>
                  <a:pt x="3979746" y="9961185"/>
                  <a:pt x="3984999" y="9961185"/>
                  <a:pt x="3987626" y="9961185"/>
                </a:cubicBezTo>
                <a:lnTo>
                  <a:pt x="4376407" y="9974320"/>
                </a:lnTo>
                <a:cubicBezTo>
                  <a:pt x="4379034" y="9974320"/>
                  <a:pt x="4381661" y="9974320"/>
                  <a:pt x="4384288" y="9974320"/>
                </a:cubicBezTo>
                <a:cubicBezTo>
                  <a:pt x="4389541" y="9974320"/>
                  <a:pt x="4392168" y="9974320"/>
                  <a:pt x="4397422" y="9974320"/>
                </a:cubicBezTo>
                <a:lnTo>
                  <a:pt x="4775695" y="9950677"/>
                </a:lnTo>
                <a:cubicBezTo>
                  <a:pt x="4783576" y="9950677"/>
                  <a:pt x="4788829" y="9950677"/>
                  <a:pt x="4796710" y="9948051"/>
                </a:cubicBezTo>
                <a:lnTo>
                  <a:pt x="5164475" y="9887632"/>
                </a:lnTo>
                <a:cubicBezTo>
                  <a:pt x="5172356" y="9887632"/>
                  <a:pt x="5177610" y="9885005"/>
                  <a:pt x="5185491" y="9882378"/>
                </a:cubicBezTo>
                <a:lnTo>
                  <a:pt x="5540121" y="9785183"/>
                </a:lnTo>
                <a:cubicBezTo>
                  <a:pt x="5545375" y="9782556"/>
                  <a:pt x="5553256" y="9782556"/>
                  <a:pt x="5558510" y="9779929"/>
                </a:cubicBezTo>
                <a:lnTo>
                  <a:pt x="5900006" y="9648584"/>
                </a:lnTo>
                <a:cubicBezTo>
                  <a:pt x="5905260" y="9645958"/>
                  <a:pt x="5913140" y="9643331"/>
                  <a:pt x="5918394" y="9640704"/>
                </a:cubicBezTo>
                <a:lnTo>
                  <a:pt x="6241502" y="9477836"/>
                </a:lnTo>
                <a:cubicBezTo>
                  <a:pt x="6246756" y="9475210"/>
                  <a:pt x="6252010" y="9472583"/>
                  <a:pt x="6259890" y="9467328"/>
                </a:cubicBezTo>
                <a:lnTo>
                  <a:pt x="6564610" y="9272938"/>
                </a:lnTo>
                <a:cubicBezTo>
                  <a:pt x="6569864" y="9270311"/>
                  <a:pt x="6575118" y="9265058"/>
                  <a:pt x="6580372" y="9262431"/>
                </a:cubicBezTo>
                <a:lnTo>
                  <a:pt x="6866703" y="9039145"/>
                </a:lnTo>
                <a:cubicBezTo>
                  <a:pt x="6871957" y="9033891"/>
                  <a:pt x="6877211" y="9031264"/>
                  <a:pt x="6882465" y="9026010"/>
                </a:cubicBezTo>
                <a:lnTo>
                  <a:pt x="7145154" y="8773828"/>
                </a:lnTo>
                <a:cubicBezTo>
                  <a:pt x="7150408" y="8768574"/>
                  <a:pt x="7155662" y="8763321"/>
                  <a:pt x="7158289" y="8760694"/>
                </a:cubicBezTo>
                <a:lnTo>
                  <a:pt x="7397336" y="8482243"/>
                </a:lnTo>
                <a:cubicBezTo>
                  <a:pt x="7402590" y="8476990"/>
                  <a:pt x="7405217" y="8471736"/>
                  <a:pt x="7410470" y="8466481"/>
                </a:cubicBezTo>
                <a:lnTo>
                  <a:pt x="7623249" y="8161763"/>
                </a:lnTo>
                <a:cubicBezTo>
                  <a:pt x="7625876" y="8156508"/>
                  <a:pt x="7631130" y="8151254"/>
                  <a:pt x="7633756" y="8146001"/>
                </a:cubicBezTo>
                <a:lnTo>
                  <a:pt x="7817639" y="7817639"/>
                </a:lnTo>
                <a:cubicBezTo>
                  <a:pt x="7820266" y="7812385"/>
                  <a:pt x="7822893" y="7807132"/>
                  <a:pt x="7825520" y="7799251"/>
                </a:cubicBezTo>
                <a:lnTo>
                  <a:pt x="7943730" y="7528681"/>
                </a:lnTo>
                <a:lnTo>
                  <a:pt x="8140747" y="7373694"/>
                </a:lnTo>
                <a:cubicBezTo>
                  <a:pt x="8146001" y="7368440"/>
                  <a:pt x="8151255" y="7365813"/>
                  <a:pt x="8156509" y="7360560"/>
                </a:cubicBezTo>
                <a:lnTo>
                  <a:pt x="8398182" y="7126765"/>
                </a:lnTo>
                <a:cubicBezTo>
                  <a:pt x="8403436" y="7121512"/>
                  <a:pt x="8406064" y="7116258"/>
                  <a:pt x="8411317" y="7113631"/>
                </a:cubicBezTo>
                <a:lnTo>
                  <a:pt x="8631976" y="6856196"/>
                </a:lnTo>
                <a:cubicBezTo>
                  <a:pt x="8637230" y="6850941"/>
                  <a:pt x="8639857" y="6845688"/>
                  <a:pt x="8645110" y="6840434"/>
                </a:cubicBezTo>
                <a:lnTo>
                  <a:pt x="8842127" y="6559356"/>
                </a:lnTo>
                <a:cubicBezTo>
                  <a:pt x="8844754" y="6554103"/>
                  <a:pt x="8850009" y="6548849"/>
                  <a:pt x="8852636" y="6543595"/>
                </a:cubicBezTo>
                <a:lnTo>
                  <a:pt x="9023384" y="6241502"/>
                </a:lnTo>
                <a:cubicBezTo>
                  <a:pt x="9026010" y="6236248"/>
                  <a:pt x="9028637" y="6230994"/>
                  <a:pt x="9031264" y="6223114"/>
                </a:cubicBezTo>
                <a:lnTo>
                  <a:pt x="9173116" y="5900006"/>
                </a:lnTo>
                <a:cubicBezTo>
                  <a:pt x="9175743" y="5894752"/>
                  <a:pt x="9178370" y="5886872"/>
                  <a:pt x="9180997" y="5881617"/>
                </a:cubicBezTo>
                <a:lnTo>
                  <a:pt x="9293954" y="5540121"/>
                </a:lnTo>
                <a:cubicBezTo>
                  <a:pt x="9296581" y="5534867"/>
                  <a:pt x="9296581" y="5526987"/>
                  <a:pt x="9299208" y="5521733"/>
                </a:cubicBezTo>
                <a:lnTo>
                  <a:pt x="9380641" y="5164475"/>
                </a:lnTo>
                <a:cubicBezTo>
                  <a:pt x="9380641" y="5159221"/>
                  <a:pt x="9383268" y="5153968"/>
                  <a:pt x="9383268" y="5148714"/>
                </a:cubicBezTo>
                <a:lnTo>
                  <a:pt x="9420044" y="4901786"/>
                </a:lnTo>
                <a:cubicBezTo>
                  <a:pt x="9420044" y="4896532"/>
                  <a:pt x="9422671" y="4891278"/>
                  <a:pt x="9422671" y="4886024"/>
                </a:cubicBezTo>
                <a:lnTo>
                  <a:pt x="9446313" y="4505125"/>
                </a:lnTo>
                <a:cubicBezTo>
                  <a:pt x="9446313" y="4499871"/>
                  <a:pt x="9446313" y="4491990"/>
                  <a:pt x="9446313" y="4486737"/>
                </a:cubicBezTo>
                <a:lnTo>
                  <a:pt x="9420044" y="4103210"/>
                </a:lnTo>
                <a:close/>
                <a:moveTo>
                  <a:pt x="1857215" y="1077027"/>
                </a:moveTo>
                <a:lnTo>
                  <a:pt x="924667" y="1032370"/>
                </a:lnTo>
                <a:lnTo>
                  <a:pt x="1849334" y="535887"/>
                </a:lnTo>
                <a:lnTo>
                  <a:pt x="1857215" y="1077027"/>
                </a:lnTo>
                <a:close/>
                <a:moveTo>
                  <a:pt x="399288" y="1405389"/>
                </a:moveTo>
                <a:lnTo>
                  <a:pt x="1862468" y="1476315"/>
                </a:lnTo>
                <a:lnTo>
                  <a:pt x="1943902" y="7702056"/>
                </a:lnTo>
                <a:lnTo>
                  <a:pt x="559529" y="9002369"/>
                </a:lnTo>
                <a:lnTo>
                  <a:pt x="399288" y="1405389"/>
                </a:lnTo>
                <a:close/>
                <a:moveTo>
                  <a:pt x="7276499" y="7941103"/>
                </a:moveTo>
                <a:lnTo>
                  <a:pt x="7074228" y="8230061"/>
                </a:lnTo>
                <a:lnTo>
                  <a:pt x="6848315" y="8495377"/>
                </a:lnTo>
                <a:lnTo>
                  <a:pt x="6598760" y="8734425"/>
                </a:lnTo>
                <a:lnTo>
                  <a:pt x="6328190" y="8947204"/>
                </a:lnTo>
                <a:lnTo>
                  <a:pt x="6039231" y="9131086"/>
                </a:lnTo>
                <a:lnTo>
                  <a:pt x="5734511" y="9286073"/>
                </a:lnTo>
                <a:lnTo>
                  <a:pt x="5414030" y="9409537"/>
                </a:lnTo>
                <a:lnTo>
                  <a:pt x="5077788" y="9501479"/>
                </a:lnTo>
                <a:lnTo>
                  <a:pt x="4731038" y="9559270"/>
                </a:lnTo>
                <a:lnTo>
                  <a:pt x="4371153" y="9582912"/>
                </a:lnTo>
                <a:lnTo>
                  <a:pt x="3998134" y="9569777"/>
                </a:lnTo>
                <a:lnTo>
                  <a:pt x="832726" y="9296580"/>
                </a:lnTo>
                <a:lnTo>
                  <a:pt x="2217099" y="7996268"/>
                </a:lnTo>
                <a:lnTo>
                  <a:pt x="5461315" y="8248450"/>
                </a:lnTo>
                <a:cubicBezTo>
                  <a:pt x="5463941" y="8248450"/>
                  <a:pt x="5469195" y="8248450"/>
                  <a:pt x="5471822" y="8248450"/>
                </a:cubicBezTo>
                <a:lnTo>
                  <a:pt x="5829080" y="8258957"/>
                </a:lnTo>
                <a:cubicBezTo>
                  <a:pt x="5836960" y="8258957"/>
                  <a:pt x="5842214" y="8258957"/>
                  <a:pt x="5850095" y="8258957"/>
                </a:cubicBezTo>
                <a:lnTo>
                  <a:pt x="6199472" y="8232688"/>
                </a:lnTo>
                <a:cubicBezTo>
                  <a:pt x="6207353" y="8232688"/>
                  <a:pt x="6212606" y="8230061"/>
                  <a:pt x="6220487" y="8230061"/>
                </a:cubicBezTo>
                <a:lnTo>
                  <a:pt x="6559356" y="8169643"/>
                </a:lnTo>
                <a:cubicBezTo>
                  <a:pt x="6567237" y="8169643"/>
                  <a:pt x="6572491" y="8167016"/>
                  <a:pt x="6577745" y="8164389"/>
                </a:cubicBezTo>
                <a:lnTo>
                  <a:pt x="6903480" y="8072447"/>
                </a:lnTo>
                <a:cubicBezTo>
                  <a:pt x="6908734" y="8069821"/>
                  <a:pt x="6916614" y="8069821"/>
                  <a:pt x="6921868" y="8067194"/>
                </a:cubicBezTo>
                <a:lnTo>
                  <a:pt x="7234469" y="7943730"/>
                </a:lnTo>
                <a:cubicBezTo>
                  <a:pt x="7239722" y="7941103"/>
                  <a:pt x="7247603" y="7938476"/>
                  <a:pt x="7252856" y="7935849"/>
                </a:cubicBezTo>
                <a:lnTo>
                  <a:pt x="7287006" y="7917461"/>
                </a:lnTo>
                <a:lnTo>
                  <a:pt x="7276499" y="7941103"/>
                </a:lnTo>
                <a:close/>
                <a:moveTo>
                  <a:pt x="7830773" y="6322936"/>
                </a:moveTo>
                <a:lnTo>
                  <a:pt x="7793997" y="6575118"/>
                </a:lnTo>
                <a:lnTo>
                  <a:pt x="7709937" y="6948137"/>
                </a:lnTo>
                <a:lnTo>
                  <a:pt x="7602234" y="7276499"/>
                </a:lnTo>
                <a:lnTo>
                  <a:pt x="7357932" y="7434112"/>
                </a:lnTo>
                <a:lnTo>
                  <a:pt x="7076855" y="7578592"/>
                </a:lnTo>
                <a:lnTo>
                  <a:pt x="6782642" y="7694175"/>
                </a:lnTo>
                <a:lnTo>
                  <a:pt x="6475296" y="7780863"/>
                </a:lnTo>
                <a:lnTo>
                  <a:pt x="6157442" y="7836027"/>
                </a:lnTo>
                <a:lnTo>
                  <a:pt x="5829080" y="7859670"/>
                </a:lnTo>
                <a:lnTo>
                  <a:pt x="5487584" y="7849161"/>
                </a:lnTo>
                <a:lnTo>
                  <a:pt x="2343190" y="7604861"/>
                </a:lnTo>
                <a:lnTo>
                  <a:pt x="2264383" y="1497330"/>
                </a:lnTo>
                <a:lnTo>
                  <a:pt x="3927208" y="1578764"/>
                </a:lnTo>
                <a:lnTo>
                  <a:pt x="4315988" y="1618167"/>
                </a:lnTo>
                <a:lnTo>
                  <a:pt x="4562916" y="1665451"/>
                </a:lnTo>
                <a:lnTo>
                  <a:pt x="4930682" y="1765273"/>
                </a:lnTo>
                <a:lnTo>
                  <a:pt x="5285312" y="1901872"/>
                </a:lnTo>
                <a:lnTo>
                  <a:pt x="5624182" y="2069993"/>
                </a:lnTo>
                <a:lnTo>
                  <a:pt x="5947290" y="2269637"/>
                </a:lnTo>
                <a:lnTo>
                  <a:pt x="6252010" y="2498177"/>
                </a:lnTo>
                <a:lnTo>
                  <a:pt x="6535714" y="2755613"/>
                </a:lnTo>
                <a:lnTo>
                  <a:pt x="6798404" y="3036690"/>
                </a:lnTo>
                <a:lnTo>
                  <a:pt x="7034824" y="3341410"/>
                </a:lnTo>
                <a:lnTo>
                  <a:pt x="7244976" y="3667145"/>
                </a:lnTo>
                <a:lnTo>
                  <a:pt x="7426232" y="4011268"/>
                </a:lnTo>
                <a:lnTo>
                  <a:pt x="7578592" y="4371153"/>
                </a:lnTo>
                <a:lnTo>
                  <a:pt x="7699428" y="4744172"/>
                </a:lnTo>
                <a:lnTo>
                  <a:pt x="7786116" y="5130326"/>
                </a:lnTo>
                <a:lnTo>
                  <a:pt x="7836027" y="5524360"/>
                </a:lnTo>
                <a:lnTo>
                  <a:pt x="7849162" y="5926275"/>
                </a:lnTo>
                <a:lnTo>
                  <a:pt x="7830773" y="6322936"/>
                </a:lnTo>
                <a:close/>
                <a:moveTo>
                  <a:pt x="9007622" y="4854502"/>
                </a:moveTo>
                <a:lnTo>
                  <a:pt x="8973472" y="5085669"/>
                </a:lnTo>
                <a:lnTo>
                  <a:pt x="8894665" y="5424538"/>
                </a:lnTo>
                <a:lnTo>
                  <a:pt x="8786963" y="5747646"/>
                </a:lnTo>
                <a:lnTo>
                  <a:pt x="8652991" y="6052366"/>
                </a:lnTo>
                <a:lnTo>
                  <a:pt x="8492751" y="6338697"/>
                </a:lnTo>
                <a:lnTo>
                  <a:pt x="8306241" y="6604013"/>
                </a:lnTo>
                <a:lnTo>
                  <a:pt x="8159135" y="6774762"/>
                </a:lnTo>
                <a:lnTo>
                  <a:pt x="8185404" y="6653925"/>
                </a:lnTo>
                <a:cubicBezTo>
                  <a:pt x="8185404" y="6648671"/>
                  <a:pt x="8188031" y="6643417"/>
                  <a:pt x="8188031" y="6638163"/>
                </a:cubicBezTo>
                <a:lnTo>
                  <a:pt x="8224807" y="6370220"/>
                </a:lnTo>
                <a:cubicBezTo>
                  <a:pt x="8224807" y="6364966"/>
                  <a:pt x="8224807" y="6359713"/>
                  <a:pt x="8227434" y="6354458"/>
                </a:cubicBezTo>
                <a:lnTo>
                  <a:pt x="8251076" y="5939409"/>
                </a:lnTo>
                <a:cubicBezTo>
                  <a:pt x="8251076" y="5934155"/>
                  <a:pt x="8251076" y="5926275"/>
                  <a:pt x="8251076" y="5921021"/>
                </a:cubicBezTo>
                <a:lnTo>
                  <a:pt x="8235316" y="5500718"/>
                </a:lnTo>
                <a:cubicBezTo>
                  <a:pt x="8235316" y="5495464"/>
                  <a:pt x="8235316" y="5487583"/>
                  <a:pt x="8232689" y="5482329"/>
                </a:cubicBezTo>
                <a:lnTo>
                  <a:pt x="8180151" y="5069907"/>
                </a:lnTo>
                <a:cubicBezTo>
                  <a:pt x="8180151" y="5064653"/>
                  <a:pt x="8177524" y="5056773"/>
                  <a:pt x="8177524" y="5051519"/>
                </a:cubicBezTo>
                <a:lnTo>
                  <a:pt x="8088209" y="4649604"/>
                </a:lnTo>
                <a:cubicBezTo>
                  <a:pt x="8085582" y="4644350"/>
                  <a:pt x="8085582" y="4639097"/>
                  <a:pt x="8082955" y="4631216"/>
                </a:cubicBezTo>
                <a:lnTo>
                  <a:pt x="7956865" y="4239808"/>
                </a:lnTo>
                <a:cubicBezTo>
                  <a:pt x="7954238" y="4234554"/>
                  <a:pt x="7954238" y="4229301"/>
                  <a:pt x="7951610" y="4224047"/>
                </a:cubicBezTo>
                <a:lnTo>
                  <a:pt x="7791370" y="3848401"/>
                </a:lnTo>
                <a:cubicBezTo>
                  <a:pt x="7788744" y="3843147"/>
                  <a:pt x="7786116" y="3837893"/>
                  <a:pt x="7783489" y="3832639"/>
                </a:cubicBezTo>
                <a:lnTo>
                  <a:pt x="7591726" y="3472755"/>
                </a:lnTo>
                <a:cubicBezTo>
                  <a:pt x="7589099" y="3467501"/>
                  <a:pt x="7586472" y="3462247"/>
                  <a:pt x="7583845" y="3456994"/>
                </a:cubicBezTo>
                <a:lnTo>
                  <a:pt x="7363186" y="3118124"/>
                </a:lnTo>
                <a:cubicBezTo>
                  <a:pt x="7360559" y="3112870"/>
                  <a:pt x="7357932" y="3107617"/>
                  <a:pt x="7352679" y="3104990"/>
                </a:cubicBezTo>
                <a:lnTo>
                  <a:pt x="7105751" y="2787135"/>
                </a:lnTo>
                <a:cubicBezTo>
                  <a:pt x="7103124" y="2781882"/>
                  <a:pt x="7097870" y="2779255"/>
                  <a:pt x="7095243" y="2774001"/>
                </a:cubicBezTo>
                <a:lnTo>
                  <a:pt x="6822046" y="2479789"/>
                </a:lnTo>
                <a:cubicBezTo>
                  <a:pt x="6816792" y="2474535"/>
                  <a:pt x="6814165" y="2471908"/>
                  <a:pt x="6808911" y="2466654"/>
                </a:cubicBezTo>
                <a:lnTo>
                  <a:pt x="6512072" y="2198711"/>
                </a:lnTo>
                <a:cubicBezTo>
                  <a:pt x="6506818" y="2193457"/>
                  <a:pt x="6504192" y="2190830"/>
                  <a:pt x="6498938" y="2188204"/>
                </a:cubicBezTo>
                <a:lnTo>
                  <a:pt x="6183711" y="1943902"/>
                </a:lnTo>
                <a:cubicBezTo>
                  <a:pt x="6178457" y="1941275"/>
                  <a:pt x="6173203" y="1936021"/>
                  <a:pt x="6167949" y="1933395"/>
                </a:cubicBezTo>
                <a:lnTo>
                  <a:pt x="5829080" y="1723243"/>
                </a:lnTo>
                <a:cubicBezTo>
                  <a:pt x="5823826" y="1720616"/>
                  <a:pt x="5818572" y="1717989"/>
                  <a:pt x="5813318" y="1715362"/>
                </a:cubicBezTo>
                <a:lnTo>
                  <a:pt x="5456060" y="1539360"/>
                </a:lnTo>
                <a:cubicBezTo>
                  <a:pt x="5450807" y="1536733"/>
                  <a:pt x="5445553" y="1534107"/>
                  <a:pt x="5437672" y="1531480"/>
                </a:cubicBezTo>
                <a:lnTo>
                  <a:pt x="5064653" y="1389627"/>
                </a:lnTo>
                <a:cubicBezTo>
                  <a:pt x="5059400" y="1387000"/>
                  <a:pt x="5051519" y="1384374"/>
                  <a:pt x="5046265" y="1384374"/>
                </a:cubicBezTo>
                <a:lnTo>
                  <a:pt x="4660112" y="1279298"/>
                </a:lnTo>
                <a:cubicBezTo>
                  <a:pt x="4654858" y="1276671"/>
                  <a:pt x="4649604" y="1276671"/>
                  <a:pt x="4644350" y="1276671"/>
                </a:cubicBezTo>
                <a:lnTo>
                  <a:pt x="4381661" y="1226760"/>
                </a:lnTo>
                <a:cubicBezTo>
                  <a:pt x="4376407" y="1226760"/>
                  <a:pt x="4371153" y="1224133"/>
                  <a:pt x="4365899" y="1224133"/>
                </a:cubicBezTo>
                <a:lnTo>
                  <a:pt x="3963984" y="1184730"/>
                </a:lnTo>
                <a:cubicBezTo>
                  <a:pt x="3961357" y="1184730"/>
                  <a:pt x="3956104" y="1184730"/>
                  <a:pt x="3953477" y="1184730"/>
                </a:cubicBezTo>
                <a:lnTo>
                  <a:pt x="2259130" y="1100669"/>
                </a:lnTo>
                <a:lnTo>
                  <a:pt x="2251249" y="415049"/>
                </a:lnTo>
                <a:lnTo>
                  <a:pt x="5474449" y="559529"/>
                </a:lnTo>
                <a:lnTo>
                  <a:pt x="5829080" y="593678"/>
                </a:lnTo>
                <a:lnTo>
                  <a:pt x="6052366" y="635709"/>
                </a:lnTo>
                <a:lnTo>
                  <a:pt x="6385981" y="725023"/>
                </a:lnTo>
                <a:lnTo>
                  <a:pt x="6709090" y="845860"/>
                </a:lnTo>
                <a:lnTo>
                  <a:pt x="7016436" y="998220"/>
                </a:lnTo>
                <a:lnTo>
                  <a:pt x="7310648" y="1179476"/>
                </a:lnTo>
                <a:lnTo>
                  <a:pt x="7586472" y="1387000"/>
                </a:lnTo>
                <a:lnTo>
                  <a:pt x="7843908" y="1618167"/>
                </a:lnTo>
                <a:lnTo>
                  <a:pt x="8080328" y="1872976"/>
                </a:lnTo>
                <a:lnTo>
                  <a:pt x="8295734" y="2148800"/>
                </a:lnTo>
                <a:lnTo>
                  <a:pt x="8487497" y="2443012"/>
                </a:lnTo>
                <a:lnTo>
                  <a:pt x="8652991" y="2755613"/>
                </a:lnTo>
                <a:lnTo>
                  <a:pt x="8789590" y="3081348"/>
                </a:lnTo>
                <a:lnTo>
                  <a:pt x="8899919" y="3414963"/>
                </a:lnTo>
                <a:lnTo>
                  <a:pt x="8976099" y="3764340"/>
                </a:lnTo>
                <a:lnTo>
                  <a:pt x="9020757" y="4124225"/>
                </a:lnTo>
                <a:lnTo>
                  <a:pt x="9031264" y="4489363"/>
                </a:lnTo>
                <a:lnTo>
                  <a:pt x="9007622" y="4854502"/>
                </a:lnTo>
                <a:close/>
              </a:path>
            </a:pathLst>
          </a:custGeom>
          <a:solidFill>
            <a:schemeClr val="bg2"/>
          </a:solidFill>
          <a:ln w="2626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900"/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2CE26F5B-7561-4519-B999-405287B99690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9928758" y="0"/>
            <a:ext cx="2263242" cy="1966402"/>
          </a:xfrm>
          <a:solidFill>
            <a:srgbClr val="BFBFBF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dirty="0"/>
            </a:lvl1pPr>
          </a:lstStyle>
          <a:p>
            <a:pPr marL="228600" lvl="0" indent="-228600" algn="ctr"/>
            <a:r>
              <a:rPr lang="en-US" dirty="0"/>
              <a:t>Picture</a:t>
            </a:r>
          </a:p>
        </p:txBody>
      </p:sp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11C6D854-1B1F-4CFE-BC00-C08F15B4120B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9928758" y="4145288"/>
            <a:ext cx="2263242" cy="1966402"/>
          </a:xfrm>
          <a:solidFill>
            <a:srgbClr val="BFBFBF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dirty="0"/>
            </a:lvl1pPr>
          </a:lstStyle>
          <a:p>
            <a:pPr marL="228600" lvl="0" indent="-228600" algn="ctr"/>
            <a:r>
              <a:rPr lang="en-US" dirty="0"/>
              <a:t>Picture</a:t>
            </a:r>
          </a:p>
        </p:txBody>
      </p:sp>
      <p:sp>
        <p:nvSpPr>
          <p:cNvPr id="19" name="Date Placeholder 4">
            <a:extLst>
              <a:ext uri="{FF2B5EF4-FFF2-40B4-BE49-F238E27FC236}">
                <a16:creationId xmlns:a16="http://schemas.microsoft.com/office/drawing/2014/main" id="{92794AFA-4542-4B40-852C-C0435B4E3C3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-1221327" y="6484845"/>
            <a:ext cx="431800" cy="365125"/>
          </a:xfrm>
        </p:spPr>
        <p:txBody>
          <a:bodyPr/>
          <a:lstStyle/>
          <a:p>
            <a:fld id="{AE726307-B9FA-44BB-9F13-9F53D863018F}" type="datetimeFigureOut">
              <a:rPr lang="en-US" smtClean="0"/>
              <a:t>6/3/24</a:t>
            </a:fld>
            <a:endParaRPr lang="en-US"/>
          </a:p>
        </p:txBody>
      </p:sp>
      <p:sp>
        <p:nvSpPr>
          <p:cNvPr id="20" name="Footer Placeholder 5">
            <a:extLst>
              <a:ext uri="{FF2B5EF4-FFF2-40B4-BE49-F238E27FC236}">
                <a16:creationId xmlns:a16="http://schemas.microsoft.com/office/drawing/2014/main" id="{19A53203-4FF6-4A23-87EF-91ED86C7A4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1"/>
            <a:ext cx="85725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1" name="Slide Number Placeholder 6">
            <a:extLst>
              <a:ext uri="{FF2B5EF4-FFF2-40B4-BE49-F238E27FC236}">
                <a16:creationId xmlns:a16="http://schemas.microsoft.com/office/drawing/2014/main" id="{70A0F888-6943-4E94-8967-1DD989001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600" y="6356350"/>
            <a:ext cx="4318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954337-777C-478F-BB37-379719107E1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B042E7A-BABB-F138-7674-587B4450F483}"/>
              </a:ext>
            </a:extLst>
          </p:cNvPr>
          <p:cNvGrpSpPr/>
          <p:nvPr userDrawn="1"/>
        </p:nvGrpSpPr>
        <p:grpSpPr>
          <a:xfrm>
            <a:off x="0" y="6147881"/>
            <a:ext cx="12192000" cy="710119"/>
            <a:chOff x="0" y="6147881"/>
            <a:chExt cx="12192000" cy="710119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EC7A367-D4BD-418D-EC55-2971F1F8D7FB}"/>
                </a:ext>
              </a:extLst>
            </p:cNvPr>
            <p:cNvSpPr/>
            <p:nvPr/>
          </p:nvSpPr>
          <p:spPr>
            <a:xfrm>
              <a:off x="0" y="6147881"/>
              <a:ext cx="12192000" cy="710119"/>
            </a:xfrm>
            <a:prstGeom prst="rect">
              <a:avLst/>
            </a:prstGeom>
            <a:solidFill>
              <a:srgbClr val="4B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6" name="Picture 5" descr="A black background with white text&#10;&#10;Description automatically generated">
              <a:extLst>
                <a:ext uri="{FF2B5EF4-FFF2-40B4-BE49-F238E27FC236}">
                  <a16:creationId xmlns:a16="http://schemas.microsoft.com/office/drawing/2014/main" id="{F011FB24-3554-43D6-2D83-7A2F0F944BD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02744" y="6222132"/>
              <a:ext cx="1989256" cy="6358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04143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x_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899660" y="228601"/>
            <a:ext cx="6835140" cy="1123761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99660" y="1825625"/>
            <a:ext cx="6835140" cy="4057463"/>
          </a:xfrm>
        </p:spPr>
        <p:txBody>
          <a:bodyPr/>
          <a:lstStyle>
            <a:lvl1pPr>
              <a:lnSpc>
                <a:spcPct val="9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84BD442A-06D5-442D-801B-C03C06954CD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0" y="0"/>
            <a:ext cx="4651708" cy="6111689"/>
          </a:xfrm>
          <a:solidFill>
            <a:srgbClr val="BFBFBF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dirty="0"/>
            </a:lvl1pPr>
          </a:lstStyle>
          <a:p>
            <a:pPr marL="228600" lvl="0" indent="-228600" algn="ctr"/>
            <a:r>
              <a:rPr lang="en-US" dirty="0"/>
              <a:t>Picture</a:t>
            </a:r>
          </a:p>
        </p:txBody>
      </p:sp>
      <p:sp>
        <p:nvSpPr>
          <p:cNvPr id="13" name="Date Placeholder 4">
            <a:extLst>
              <a:ext uri="{FF2B5EF4-FFF2-40B4-BE49-F238E27FC236}">
                <a16:creationId xmlns:a16="http://schemas.microsoft.com/office/drawing/2014/main" id="{9EFA9863-B948-410F-9E5B-DC7870DD1BD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-1221327" y="6484845"/>
            <a:ext cx="431800" cy="365125"/>
          </a:xfrm>
        </p:spPr>
        <p:txBody>
          <a:bodyPr/>
          <a:lstStyle/>
          <a:p>
            <a:fld id="{AE726307-B9FA-44BB-9F13-9F53D863018F}" type="datetimeFigureOut">
              <a:rPr lang="en-US" smtClean="0"/>
              <a:t>6/3/24</a:t>
            </a:fld>
            <a:endParaRPr lang="en-US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9F9929FA-C903-47F5-A405-13D0D23375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1"/>
            <a:ext cx="85725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3655CD01-A4DC-4E0A-891D-A6E2A5AFF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600" y="6356350"/>
            <a:ext cx="4318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954337-777C-478F-BB37-379719107E1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710C507-5FB7-6318-D6C7-5780F1C73D99}"/>
              </a:ext>
            </a:extLst>
          </p:cNvPr>
          <p:cNvGrpSpPr/>
          <p:nvPr userDrawn="1"/>
        </p:nvGrpSpPr>
        <p:grpSpPr>
          <a:xfrm>
            <a:off x="0" y="6147881"/>
            <a:ext cx="12192000" cy="710119"/>
            <a:chOff x="0" y="6147881"/>
            <a:chExt cx="12192000" cy="710119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55D9A4F-1B09-6B3C-175B-CD01EAF286E9}"/>
                </a:ext>
              </a:extLst>
            </p:cNvPr>
            <p:cNvSpPr/>
            <p:nvPr/>
          </p:nvSpPr>
          <p:spPr>
            <a:xfrm>
              <a:off x="0" y="6147881"/>
              <a:ext cx="12192000" cy="710119"/>
            </a:xfrm>
            <a:prstGeom prst="rect">
              <a:avLst/>
            </a:prstGeom>
            <a:solidFill>
              <a:srgbClr val="4B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6" name="Picture 5" descr="A black background with white text&#10;&#10;Description automatically generated">
              <a:extLst>
                <a:ext uri="{FF2B5EF4-FFF2-40B4-BE49-F238E27FC236}">
                  <a16:creationId xmlns:a16="http://schemas.microsoft.com/office/drawing/2014/main" id="{6053EF0E-B528-293E-6F93-7FFEB828D66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02744" y="6222132"/>
              <a:ext cx="1989256" cy="6358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91617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7BF13D9-7F84-08B7-17D9-3EE20906D0B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98AE53D-ECDD-3497-4446-2D8F84BAEA5C}"/>
              </a:ext>
            </a:extLst>
          </p:cNvPr>
          <p:cNvSpPr/>
          <p:nvPr userDrawn="1"/>
        </p:nvSpPr>
        <p:spPr>
          <a:xfrm>
            <a:off x="6318737" y="0"/>
            <a:ext cx="5451231" cy="6858000"/>
          </a:xfrm>
          <a:prstGeom prst="rect">
            <a:avLst/>
          </a:prstGeom>
          <a:solidFill>
            <a:schemeClr val="bg2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7862115-F2FE-1C18-A0B1-EE6379ACD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3113" y="353402"/>
            <a:ext cx="4602480" cy="328104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12439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X_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899660" y="228601"/>
            <a:ext cx="6835140" cy="1123761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99660" y="1825625"/>
            <a:ext cx="6835140" cy="4057463"/>
          </a:xfrm>
        </p:spPr>
        <p:txBody>
          <a:bodyPr/>
          <a:lstStyle>
            <a:lvl1pPr>
              <a:lnSpc>
                <a:spcPct val="9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84BD442A-06D5-442D-801B-C03C06954CD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0" y="0"/>
            <a:ext cx="4651708" cy="2993250"/>
          </a:xfrm>
          <a:solidFill>
            <a:srgbClr val="BFBFBF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dirty="0"/>
            </a:lvl1pPr>
          </a:lstStyle>
          <a:p>
            <a:pPr marL="228600" lvl="0" indent="-228600" algn="ctr"/>
            <a:r>
              <a:rPr lang="en-US" dirty="0"/>
              <a:t>Picture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FD1BD93F-60CD-49C7-86FC-9A96B0AD05E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3118440"/>
            <a:ext cx="4651708" cy="2993250"/>
          </a:xfrm>
          <a:solidFill>
            <a:srgbClr val="BFBFBF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dirty="0"/>
            </a:lvl1pPr>
          </a:lstStyle>
          <a:p>
            <a:pPr marL="228600" lvl="0" indent="-228600" algn="ctr"/>
            <a:r>
              <a:rPr lang="en-US" dirty="0"/>
              <a:t>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D0DF7A3-7AC0-15C8-06C0-4179357CC5AC}"/>
              </a:ext>
            </a:extLst>
          </p:cNvPr>
          <p:cNvGrpSpPr/>
          <p:nvPr userDrawn="1"/>
        </p:nvGrpSpPr>
        <p:grpSpPr>
          <a:xfrm>
            <a:off x="0" y="6147881"/>
            <a:ext cx="12192000" cy="710119"/>
            <a:chOff x="0" y="6147881"/>
            <a:chExt cx="12192000" cy="710119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098C16D-F4CA-04B0-C528-A94671E40ACF}"/>
                </a:ext>
              </a:extLst>
            </p:cNvPr>
            <p:cNvSpPr/>
            <p:nvPr/>
          </p:nvSpPr>
          <p:spPr>
            <a:xfrm>
              <a:off x="0" y="6147881"/>
              <a:ext cx="12192000" cy="710119"/>
            </a:xfrm>
            <a:prstGeom prst="rect">
              <a:avLst/>
            </a:prstGeom>
            <a:solidFill>
              <a:srgbClr val="4B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6" name="Picture 5" descr="A black background with white text&#10;&#10;Description automatically generated">
              <a:extLst>
                <a:ext uri="{FF2B5EF4-FFF2-40B4-BE49-F238E27FC236}">
                  <a16:creationId xmlns:a16="http://schemas.microsoft.com/office/drawing/2014/main" id="{FCD5C3CB-2C66-F0B4-04B5-2880478E1C0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02744" y="6222132"/>
              <a:ext cx="1989256" cy="6358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93146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3X_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899660" y="228601"/>
            <a:ext cx="6835140" cy="1123761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99660" y="1825625"/>
            <a:ext cx="6835140" cy="4057463"/>
          </a:xfrm>
        </p:spPr>
        <p:txBody>
          <a:bodyPr/>
          <a:lstStyle>
            <a:lvl1pPr>
              <a:lnSpc>
                <a:spcPct val="9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84BD442A-06D5-442D-801B-C03C06954CD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0" y="0"/>
            <a:ext cx="4651708" cy="1953771"/>
          </a:xfrm>
          <a:solidFill>
            <a:srgbClr val="BFBFBF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dirty="0"/>
            </a:lvl1pPr>
          </a:lstStyle>
          <a:p>
            <a:pPr marL="228600" lvl="0" indent="-228600" algn="ctr"/>
            <a:r>
              <a:rPr lang="en-US" dirty="0"/>
              <a:t>Picture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FD1BD93F-60CD-49C7-86FC-9A96B0AD05E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2072644"/>
            <a:ext cx="4651708" cy="1953771"/>
          </a:xfrm>
          <a:solidFill>
            <a:srgbClr val="BFBFBF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dirty="0"/>
            </a:lvl1pPr>
          </a:lstStyle>
          <a:p>
            <a:pPr marL="228600" lvl="0" indent="-228600" algn="ctr"/>
            <a:r>
              <a:rPr lang="en-US" dirty="0"/>
              <a:t>Picture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67F90EF-484B-4356-8B48-1A6A30B07BA5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0" y="4145288"/>
            <a:ext cx="4651708" cy="1966402"/>
          </a:xfrm>
          <a:solidFill>
            <a:srgbClr val="BFBFBF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dirty="0"/>
            </a:lvl1pPr>
          </a:lstStyle>
          <a:p>
            <a:pPr marL="228600" lvl="0" indent="-228600" algn="ctr"/>
            <a:r>
              <a:rPr lang="en-US" dirty="0"/>
              <a:t>Picture</a:t>
            </a:r>
          </a:p>
        </p:txBody>
      </p:sp>
      <p:sp>
        <p:nvSpPr>
          <p:cNvPr id="12" name="Date Placeholder 4">
            <a:extLst>
              <a:ext uri="{FF2B5EF4-FFF2-40B4-BE49-F238E27FC236}">
                <a16:creationId xmlns:a16="http://schemas.microsoft.com/office/drawing/2014/main" id="{95B91D6B-039D-4776-A018-E4C8E37C0F8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-1221327" y="6484845"/>
            <a:ext cx="431800" cy="365125"/>
          </a:xfrm>
        </p:spPr>
        <p:txBody>
          <a:bodyPr/>
          <a:lstStyle/>
          <a:p>
            <a:fld id="{AE726307-B9FA-44BB-9F13-9F53D863018F}" type="datetimeFigureOut">
              <a:rPr lang="en-US" smtClean="0"/>
              <a:t>6/3/24</a:t>
            </a:fld>
            <a:endParaRPr lang="en-US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7EBB6EBA-D05D-4768-BAD9-4F05D59F22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1"/>
            <a:ext cx="85725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9" name="Slide Number Placeholder 6">
            <a:extLst>
              <a:ext uri="{FF2B5EF4-FFF2-40B4-BE49-F238E27FC236}">
                <a16:creationId xmlns:a16="http://schemas.microsoft.com/office/drawing/2014/main" id="{FBC586CD-FC15-4C65-8D1E-00942736B9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600" y="6356350"/>
            <a:ext cx="4318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954337-777C-478F-BB37-379719107E1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E7380BC-B86C-01C2-61D1-9A263F3F902D}"/>
              </a:ext>
            </a:extLst>
          </p:cNvPr>
          <p:cNvGrpSpPr/>
          <p:nvPr userDrawn="1"/>
        </p:nvGrpSpPr>
        <p:grpSpPr>
          <a:xfrm>
            <a:off x="0" y="6147881"/>
            <a:ext cx="12192000" cy="710119"/>
            <a:chOff x="0" y="6147881"/>
            <a:chExt cx="12192000" cy="710119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CA83881-4D0F-EE6F-C4A2-354082C2B241}"/>
                </a:ext>
              </a:extLst>
            </p:cNvPr>
            <p:cNvSpPr/>
            <p:nvPr/>
          </p:nvSpPr>
          <p:spPr>
            <a:xfrm>
              <a:off x="0" y="6147881"/>
              <a:ext cx="12192000" cy="710119"/>
            </a:xfrm>
            <a:prstGeom prst="rect">
              <a:avLst/>
            </a:prstGeom>
            <a:solidFill>
              <a:srgbClr val="4B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6" name="Picture 5" descr="A black background with white text&#10;&#10;Description automatically generated">
              <a:extLst>
                <a:ext uri="{FF2B5EF4-FFF2-40B4-BE49-F238E27FC236}">
                  <a16:creationId xmlns:a16="http://schemas.microsoft.com/office/drawing/2014/main" id="{D9C530D2-2889-7B6B-DBE3-E8A4D9166AC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02744" y="6222132"/>
              <a:ext cx="1989256" cy="6358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51812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4X_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899660" y="228601"/>
            <a:ext cx="6835140" cy="1123761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99660" y="1825625"/>
            <a:ext cx="6835140" cy="4057463"/>
          </a:xfrm>
        </p:spPr>
        <p:txBody>
          <a:bodyPr/>
          <a:lstStyle>
            <a:lvl1pPr>
              <a:lnSpc>
                <a:spcPct val="9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84BD442A-06D5-442D-801B-C03C06954CD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0" y="0"/>
            <a:ext cx="4651708" cy="1953770"/>
          </a:xfrm>
          <a:solidFill>
            <a:srgbClr val="BFBFBF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dirty="0"/>
            </a:lvl1pPr>
          </a:lstStyle>
          <a:p>
            <a:pPr marL="228600" lvl="0" indent="-228600" algn="ctr"/>
            <a:r>
              <a:rPr lang="en-US" dirty="0"/>
              <a:t>Picture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FD1BD93F-60CD-49C7-86FC-9A96B0AD05E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2072644"/>
            <a:ext cx="2263242" cy="1953770"/>
          </a:xfrm>
          <a:solidFill>
            <a:srgbClr val="BFBFBF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dirty="0"/>
            </a:lvl1pPr>
          </a:lstStyle>
          <a:p>
            <a:pPr marL="228600" lvl="0" indent="-228600" algn="ctr"/>
            <a:r>
              <a:rPr lang="en-US" dirty="0"/>
              <a:t>Picture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67F90EF-484B-4356-8B48-1A6A30B07BA5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0" y="4145288"/>
            <a:ext cx="4651708" cy="1966402"/>
          </a:xfrm>
          <a:solidFill>
            <a:srgbClr val="BFBFBF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dirty="0"/>
            </a:lvl1pPr>
          </a:lstStyle>
          <a:p>
            <a:pPr marL="228600" lvl="0" indent="-228600" algn="ctr"/>
            <a:r>
              <a:rPr lang="en-US" dirty="0"/>
              <a:t>Picture</a:t>
            </a:r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B770C8F7-8D2A-4B6A-BF61-24775C13A405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2388466" y="2072644"/>
            <a:ext cx="2263242" cy="1953770"/>
          </a:xfrm>
          <a:solidFill>
            <a:srgbClr val="BFBFBF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dirty="0"/>
            </a:lvl1pPr>
          </a:lstStyle>
          <a:p>
            <a:pPr marL="228600" lvl="0" indent="-228600" algn="ctr"/>
            <a:r>
              <a:rPr lang="en-US" dirty="0"/>
              <a:t>Picture</a:t>
            </a:r>
          </a:p>
        </p:txBody>
      </p:sp>
      <p:sp>
        <p:nvSpPr>
          <p:cNvPr id="13" name="Date Placeholder 4">
            <a:extLst>
              <a:ext uri="{FF2B5EF4-FFF2-40B4-BE49-F238E27FC236}">
                <a16:creationId xmlns:a16="http://schemas.microsoft.com/office/drawing/2014/main" id="{EA63C74F-5523-4238-97A1-1F2B760B7B1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-1221327" y="6484845"/>
            <a:ext cx="431800" cy="365125"/>
          </a:xfrm>
        </p:spPr>
        <p:txBody>
          <a:bodyPr/>
          <a:lstStyle/>
          <a:p>
            <a:fld id="{AE726307-B9FA-44BB-9F13-9F53D863018F}" type="datetimeFigureOut">
              <a:rPr lang="en-US" smtClean="0"/>
              <a:t>6/3/24</a:t>
            </a:fld>
            <a:endParaRPr lang="en-US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BBDF5AFE-C389-46E9-B604-F41D844BA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1"/>
            <a:ext cx="85725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66962A50-E982-46D9-B35F-153F8654E8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600" y="6356350"/>
            <a:ext cx="4318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954337-777C-478F-BB37-379719107E1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F28E7DB-C363-787F-EE60-8DEC1904B0BF}"/>
              </a:ext>
            </a:extLst>
          </p:cNvPr>
          <p:cNvGrpSpPr/>
          <p:nvPr userDrawn="1"/>
        </p:nvGrpSpPr>
        <p:grpSpPr>
          <a:xfrm>
            <a:off x="0" y="6147881"/>
            <a:ext cx="12192000" cy="710119"/>
            <a:chOff x="0" y="6147881"/>
            <a:chExt cx="12192000" cy="710119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C38D64D-5E0F-0855-CC0B-0E7C3FC97289}"/>
                </a:ext>
              </a:extLst>
            </p:cNvPr>
            <p:cNvSpPr/>
            <p:nvPr/>
          </p:nvSpPr>
          <p:spPr>
            <a:xfrm>
              <a:off x="0" y="6147881"/>
              <a:ext cx="12192000" cy="710119"/>
            </a:xfrm>
            <a:prstGeom prst="rect">
              <a:avLst/>
            </a:prstGeom>
            <a:solidFill>
              <a:srgbClr val="4B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6" name="Picture 5" descr="A black background with white text&#10;&#10;Description automatically generated">
              <a:extLst>
                <a:ext uri="{FF2B5EF4-FFF2-40B4-BE49-F238E27FC236}">
                  <a16:creationId xmlns:a16="http://schemas.microsoft.com/office/drawing/2014/main" id="{5226F3DB-6AF1-7230-5459-4634D494B13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02744" y="6222132"/>
              <a:ext cx="1989256" cy="6358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91522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5X_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899660" y="228601"/>
            <a:ext cx="6835140" cy="1123761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99660" y="1825625"/>
            <a:ext cx="6835140" cy="4057463"/>
          </a:xfrm>
        </p:spPr>
        <p:txBody>
          <a:bodyPr/>
          <a:lstStyle>
            <a:lvl1pPr>
              <a:lnSpc>
                <a:spcPct val="9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84BD442A-06D5-442D-801B-C03C06954CD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0" y="0"/>
            <a:ext cx="2263242" cy="1966402"/>
          </a:xfrm>
          <a:solidFill>
            <a:srgbClr val="BFBFBF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dirty="0"/>
            </a:lvl1pPr>
          </a:lstStyle>
          <a:p>
            <a:pPr marL="228600" lvl="0" indent="-228600" algn="ctr"/>
            <a:r>
              <a:rPr lang="en-US" dirty="0"/>
              <a:t>Picture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FD1BD93F-60CD-49C7-86FC-9A96B0AD05E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2072644"/>
            <a:ext cx="4651708" cy="1966402"/>
          </a:xfrm>
          <a:solidFill>
            <a:srgbClr val="BFBFBF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dirty="0"/>
            </a:lvl1pPr>
          </a:lstStyle>
          <a:p>
            <a:pPr marL="228600" lvl="0" indent="-228600" algn="ctr"/>
            <a:r>
              <a:rPr lang="en-US" dirty="0"/>
              <a:t>Picture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67F90EF-484B-4356-8B48-1A6A30B07BA5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0" y="4145288"/>
            <a:ext cx="2263242" cy="1966402"/>
          </a:xfrm>
          <a:solidFill>
            <a:srgbClr val="BFBFBF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dirty="0"/>
            </a:lvl1pPr>
          </a:lstStyle>
          <a:p>
            <a:pPr marL="228600" lvl="0" indent="-228600" algn="ctr"/>
            <a:r>
              <a:rPr lang="en-US" dirty="0"/>
              <a:t>Picture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722A4A3C-B8F1-4F29-91F0-D42C2660A621}"/>
              </a:ext>
            </a:extLst>
          </p:cNvPr>
          <p:cNvSpPr/>
          <p:nvPr userDrawn="1"/>
        </p:nvSpPr>
        <p:spPr>
          <a:xfrm>
            <a:off x="11429306" y="6248400"/>
            <a:ext cx="216508" cy="228600"/>
          </a:xfrm>
          <a:custGeom>
            <a:avLst/>
            <a:gdLst>
              <a:gd name="connsiteX0" fmla="*/ 9420044 w 9430552"/>
              <a:gd name="connsiteY0" fmla="*/ 4103210 h 9955931"/>
              <a:gd name="connsiteX1" fmla="*/ 9417418 w 9430552"/>
              <a:gd name="connsiteY1" fmla="*/ 4084821 h 9955931"/>
              <a:gd name="connsiteX2" fmla="*/ 9370133 w 9430552"/>
              <a:gd name="connsiteY2" fmla="*/ 3706549 h 9955931"/>
              <a:gd name="connsiteX3" fmla="*/ 9367506 w 9430552"/>
              <a:gd name="connsiteY3" fmla="*/ 3688160 h 9955931"/>
              <a:gd name="connsiteX4" fmla="*/ 9286073 w 9430552"/>
              <a:gd name="connsiteY4" fmla="*/ 3320395 h 9955931"/>
              <a:gd name="connsiteX5" fmla="*/ 9280819 w 9430552"/>
              <a:gd name="connsiteY5" fmla="*/ 3302007 h 9955931"/>
              <a:gd name="connsiteX6" fmla="*/ 9167863 w 9430552"/>
              <a:gd name="connsiteY6" fmla="*/ 2944749 h 9955931"/>
              <a:gd name="connsiteX7" fmla="*/ 9162609 w 9430552"/>
              <a:gd name="connsiteY7" fmla="*/ 2928988 h 9955931"/>
              <a:gd name="connsiteX8" fmla="*/ 9018130 w 9430552"/>
              <a:gd name="connsiteY8" fmla="*/ 2584865 h 9955931"/>
              <a:gd name="connsiteX9" fmla="*/ 9010249 w 9430552"/>
              <a:gd name="connsiteY9" fmla="*/ 2569103 h 9955931"/>
              <a:gd name="connsiteX10" fmla="*/ 8836874 w 9430552"/>
              <a:gd name="connsiteY10" fmla="*/ 2240741 h 9955931"/>
              <a:gd name="connsiteX11" fmla="*/ 8828993 w 9430552"/>
              <a:gd name="connsiteY11" fmla="*/ 2224980 h 9955931"/>
              <a:gd name="connsiteX12" fmla="*/ 8631976 w 9430552"/>
              <a:gd name="connsiteY12" fmla="*/ 1917633 h 9955931"/>
              <a:gd name="connsiteX13" fmla="*/ 8621468 w 9430552"/>
              <a:gd name="connsiteY13" fmla="*/ 1904499 h 9955931"/>
              <a:gd name="connsiteX14" fmla="*/ 8395555 w 9430552"/>
              <a:gd name="connsiteY14" fmla="*/ 1615540 h 9955931"/>
              <a:gd name="connsiteX15" fmla="*/ 8385048 w 9430552"/>
              <a:gd name="connsiteY15" fmla="*/ 1602406 h 9955931"/>
              <a:gd name="connsiteX16" fmla="*/ 8135493 w 9430552"/>
              <a:gd name="connsiteY16" fmla="*/ 1334463 h 9955931"/>
              <a:gd name="connsiteX17" fmla="*/ 8122359 w 9430552"/>
              <a:gd name="connsiteY17" fmla="*/ 1321328 h 9955931"/>
              <a:gd name="connsiteX18" fmla="*/ 7851789 w 9430552"/>
              <a:gd name="connsiteY18" fmla="*/ 1077027 h 9955931"/>
              <a:gd name="connsiteX19" fmla="*/ 7838654 w 9430552"/>
              <a:gd name="connsiteY19" fmla="*/ 1066519 h 9955931"/>
              <a:gd name="connsiteX20" fmla="*/ 7547069 w 9430552"/>
              <a:gd name="connsiteY20" fmla="*/ 848487 h 9955931"/>
              <a:gd name="connsiteX21" fmla="*/ 7531307 w 9430552"/>
              <a:gd name="connsiteY21" fmla="*/ 837979 h 9955931"/>
              <a:gd name="connsiteX22" fmla="*/ 7221334 w 9430552"/>
              <a:gd name="connsiteY22" fmla="*/ 648843 h 9955931"/>
              <a:gd name="connsiteX23" fmla="*/ 7205573 w 9430552"/>
              <a:gd name="connsiteY23" fmla="*/ 640962 h 9955931"/>
              <a:gd name="connsiteX24" fmla="*/ 6879838 w 9430552"/>
              <a:gd name="connsiteY24" fmla="*/ 480722 h 9955931"/>
              <a:gd name="connsiteX25" fmla="*/ 6861449 w 9430552"/>
              <a:gd name="connsiteY25" fmla="*/ 472841 h 9955931"/>
              <a:gd name="connsiteX26" fmla="*/ 6522580 w 9430552"/>
              <a:gd name="connsiteY26" fmla="*/ 341496 h 9955931"/>
              <a:gd name="connsiteX27" fmla="*/ 6504192 w 9430552"/>
              <a:gd name="connsiteY27" fmla="*/ 336243 h 9955931"/>
              <a:gd name="connsiteX28" fmla="*/ 6152188 w 9430552"/>
              <a:gd name="connsiteY28" fmla="*/ 241674 h 9955931"/>
              <a:gd name="connsiteX29" fmla="*/ 6136426 w 9430552"/>
              <a:gd name="connsiteY29" fmla="*/ 239047 h 9955931"/>
              <a:gd name="connsiteX30" fmla="*/ 5894752 w 9430552"/>
              <a:gd name="connsiteY30" fmla="*/ 194390 h 9955931"/>
              <a:gd name="connsiteX31" fmla="*/ 5878991 w 9430552"/>
              <a:gd name="connsiteY31" fmla="*/ 191763 h 9955931"/>
              <a:gd name="connsiteX32" fmla="*/ 5511225 w 9430552"/>
              <a:gd name="connsiteY32" fmla="*/ 157614 h 9955931"/>
              <a:gd name="connsiteX33" fmla="*/ 5500718 w 9430552"/>
              <a:gd name="connsiteY33" fmla="*/ 157614 h 9955931"/>
              <a:gd name="connsiteX34" fmla="*/ 2056859 w 9430552"/>
              <a:gd name="connsiteY34" fmla="*/ 0 h 9955931"/>
              <a:gd name="connsiteX35" fmla="*/ 2054232 w 9430552"/>
              <a:gd name="connsiteY35" fmla="*/ 0 h 9955931"/>
              <a:gd name="connsiteX36" fmla="*/ 2041097 w 9430552"/>
              <a:gd name="connsiteY36" fmla="*/ 0 h 9955931"/>
              <a:gd name="connsiteX37" fmla="*/ 2035843 w 9430552"/>
              <a:gd name="connsiteY37" fmla="*/ 0 h 9955931"/>
              <a:gd name="connsiteX38" fmla="*/ 2020082 w 9430552"/>
              <a:gd name="connsiteY38" fmla="*/ 2627 h 9955931"/>
              <a:gd name="connsiteX39" fmla="*/ 2014828 w 9430552"/>
              <a:gd name="connsiteY39" fmla="*/ 2627 h 9955931"/>
              <a:gd name="connsiteX40" fmla="*/ 1999067 w 9430552"/>
              <a:gd name="connsiteY40" fmla="*/ 5254 h 9955931"/>
              <a:gd name="connsiteX41" fmla="*/ 1996440 w 9430552"/>
              <a:gd name="connsiteY41" fmla="*/ 5254 h 9955931"/>
              <a:gd name="connsiteX42" fmla="*/ 1980679 w 9430552"/>
              <a:gd name="connsiteY42" fmla="*/ 10508 h 9955931"/>
              <a:gd name="connsiteX43" fmla="*/ 1975425 w 9430552"/>
              <a:gd name="connsiteY43" fmla="*/ 13134 h 9955931"/>
              <a:gd name="connsiteX44" fmla="*/ 1962290 w 9430552"/>
              <a:gd name="connsiteY44" fmla="*/ 18388 h 9955931"/>
              <a:gd name="connsiteX45" fmla="*/ 1954410 w 9430552"/>
              <a:gd name="connsiteY45" fmla="*/ 21015 h 9955931"/>
              <a:gd name="connsiteX46" fmla="*/ 1951783 w 9430552"/>
              <a:gd name="connsiteY46" fmla="*/ 23642 h 9955931"/>
              <a:gd name="connsiteX47" fmla="*/ 99822 w 9430552"/>
              <a:gd name="connsiteY47" fmla="*/ 1019235 h 9955931"/>
              <a:gd name="connsiteX48" fmla="*/ 94568 w 9430552"/>
              <a:gd name="connsiteY48" fmla="*/ 1021862 h 9955931"/>
              <a:gd name="connsiteX49" fmla="*/ 86688 w 9430552"/>
              <a:gd name="connsiteY49" fmla="*/ 1027116 h 9955931"/>
              <a:gd name="connsiteX50" fmla="*/ 76180 w 9430552"/>
              <a:gd name="connsiteY50" fmla="*/ 1034997 h 9955931"/>
              <a:gd name="connsiteX51" fmla="*/ 70926 w 9430552"/>
              <a:gd name="connsiteY51" fmla="*/ 1040250 h 9955931"/>
              <a:gd name="connsiteX52" fmla="*/ 60419 w 9430552"/>
              <a:gd name="connsiteY52" fmla="*/ 1048131 h 9955931"/>
              <a:gd name="connsiteX53" fmla="*/ 57792 w 9430552"/>
              <a:gd name="connsiteY53" fmla="*/ 1050758 h 9955931"/>
              <a:gd name="connsiteX54" fmla="*/ 57792 w 9430552"/>
              <a:gd name="connsiteY54" fmla="*/ 1050758 h 9955931"/>
              <a:gd name="connsiteX55" fmla="*/ 47284 w 9430552"/>
              <a:gd name="connsiteY55" fmla="*/ 1061266 h 9955931"/>
              <a:gd name="connsiteX56" fmla="*/ 44657 w 9430552"/>
              <a:gd name="connsiteY56" fmla="*/ 1066519 h 9955931"/>
              <a:gd name="connsiteX57" fmla="*/ 34150 w 9430552"/>
              <a:gd name="connsiteY57" fmla="*/ 1079654 h 9955931"/>
              <a:gd name="connsiteX58" fmla="*/ 31523 w 9430552"/>
              <a:gd name="connsiteY58" fmla="*/ 1082281 h 9955931"/>
              <a:gd name="connsiteX59" fmla="*/ 23642 w 9430552"/>
              <a:gd name="connsiteY59" fmla="*/ 1095415 h 9955931"/>
              <a:gd name="connsiteX60" fmla="*/ 21015 w 9430552"/>
              <a:gd name="connsiteY60" fmla="*/ 1098042 h 9955931"/>
              <a:gd name="connsiteX61" fmla="*/ 5254 w 9430552"/>
              <a:gd name="connsiteY61" fmla="*/ 1134819 h 9955931"/>
              <a:gd name="connsiteX62" fmla="*/ 5254 w 9430552"/>
              <a:gd name="connsiteY62" fmla="*/ 1140072 h 9955931"/>
              <a:gd name="connsiteX63" fmla="*/ 2627 w 9430552"/>
              <a:gd name="connsiteY63" fmla="*/ 1155834 h 9955931"/>
              <a:gd name="connsiteX64" fmla="*/ 2627 w 9430552"/>
              <a:gd name="connsiteY64" fmla="*/ 1161088 h 9955931"/>
              <a:gd name="connsiteX65" fmla="*/ 0 w 9430552"/>
              <a:gd name="connsiteY65" fmla="*/ 1174222 h 9955931"/>
              <a:gd name="connsiteX66" fmla="*/ 0 w 9430552"/>
              <a:gd name="connsiteY66" fmla="*/ 1179476 h 9955931"/>
              <a:gd name="connsiteX67" fmla="*/ 0 w 9430552"/>
              <a:gd name="connsiteY67" fmla="*/ 1192610 h 9955931"/>
              <a:gd name="connsiteX68" fmla="*/ 0 w 9430552"/>
              <a:gd name="connsiteY68" fmla="*/ 1195237 h 9955931"/>
              <a:gd name="connsiteX69" fmla="*/ 173375 w 9430552"/>
              <a:gd name="connsiteY69" fmla="*/ 9456821 h 9955931"/>
              <a:gd name="connsiteX70" fmla="*/ 215405 w 9430552"/>
              <a:gd name="connsiteY70" fmla="*/ 9577658 h 9955931"/>
              <a:gd name="connsiteX71" fmla="*/ 215405 w 9430552"/>
              <a:gd name="connsiteY71" fmla="*/ 9577658 h 9955931"/>
              <a:gd name="connsiteX72" fmla="*/ 215405 w 9430552"/>
              <a:gd name="connsiteY72" fmla="*/ 9577658 h 9955931"/>
              <a:gd name="connsiteX73" fmla="*/ 233794 w 9430552"/>
              <a:gd name="connsiteY73" fmla="*/ 9596046 h 9955931"/>
              <a:gd name="connsiteX74" fmla="*/ 344123 w 9430552"/>
              <a:gd name="connsiteY74" fmla="*/ 9651211 h 9955931"/>
              <a:gd name="connsiteX75" fmla="*/ 359885 w 9430552"/>
              <a:gd name="connsiteY75" fmla="*/ 9653838 h 9955931"/>
              <a:gd name="connsiteX76" fmla="*/ 3977119 w 9430552"/>
              <a:gd name="connsiteY76" fmla="*/ 9961185 h 9955931"/>
              <a:gd name="connsiteX77" fmla="*/ 3987626 w 9430552"/>
              <a:gd name="connsiteY77" fmla="*/ 9961185 h 9955931"/>
              <a:gd name="connsiteX78" fmla="*/ 4376407 w 9430552"/>
              <a:gd name="connsiteY78" fmla="*/ 9974320 h 9955931"/>
              <a:gd name="connsiteX79" fmla="*/ 4384288 w 9430552"/>
              <a:gd name="connsiteY79" fmla="*/ 9974320 h 9955931"/>
              <a:gd name="connsiteX80" fmla="*/ 4397422 w 9430552"/>
              <a:gd name="connsiteY80" fmla="*/ 9974320 h 9955931"/>
              <a:gd name="connsiteX81" fmla="*/ 4775695 w 9430552"/>
              <a:gd name="connsiteY81" fmla="*/ 9950677 h 9955931"/>
              <a:gd name="connsiteX82" fmla="*/ 4796710 w 9430552"/>
              <a:gd name="connsiteY82" fmla="*/ 9948051 h 9955931"/>
              <a:gd name="connsiteX83" fmla="*/ 5164475 w 9430552"/>
              <a:gd name="connsiteY83" fmla="*/ 9887632 h 9955931"/>
              <a:gd name="connsiteX84" fmla="*/ 5185491 w 9430552"/>
              <a:gd name="connsiteY84" fmla="*/ 9882378 h 9955931"/>
              <a:gd name="connsiteX85" fmla="*/ 5540121 w 9430552"/>
              <a:gd name="connsiteY85" fmla="*/ 9785183 h 9955931"/>
              <a:gd name="connsiteX86" fmla="*/ 5558510 w 9430552"/>
              <a:gd name="connsiteY86" fmla="*/ 9779929 h 9955931"/>
              <a:gd name="connsiteX87" fmla="*/ 5900006 w 9430552"/>
              <a:gd name="connsiteY87" fmla="*/ 9648584 h 9955931"/>
              <a:gd name="connsiteX88" fmla="*/ 5918394 w 9430552"/>
              <a:gd name="connsiteY88" fmla="*/ 9640704 h 9955931"/>
              <a:gd name="connsiteX89" fmla="*/ 6241502 w 9430552"/>
              <a:gd name="connsiteY89" fmla="*/ 9477836 h 9955931"/>
              <a:gd name="connsiteX90" fmla="*/ 6259890 w 9430552"/>
              <a:gd name="connsiteY90" fmla="*/ 9467328 h 9955931"/>
              <a:gd name="connsiteX91" fmla="*/ 6564610 w 9430552"/>
              <a:gd name="connsiteY91" fmla="*/ 9272938 h 9955931"/>
              <a:gd name="connsiteX92" fmla="*/ 6580372 w 9430552"/>
              <a:gd name="connsiteY92" fmla="*/ 9262431 h 9955931"/>
              <a:gd name="connsiteX93" fmla="*/ 6866703 w 9430552"/>
              <a:gd name="connsiteY93" fmla="*/ 9039145 h 9955931"/>
              <a:gd name="connsiteX94" fmla="*/ 6882465 w 9430552"/>
              <a:gd name="connsiteY94" fmla="*/ 9026010 h 9955931"/>
              <a:gd name="connsiteX95" fmla="*/ 7145154 w 9430552"/>
              <a:gd name="connsiteY95" fmla="*/ 8773828 h 9955931"/>
              <a:gd name="connsiteX96" fmla="*/ 7158289 w 9430552"/>
              <a:gd name="connsiteY96" fmla="*/ 8760694 h 9955931"/>
              <a:gd name="connsiteX97" fmla="*/ 7397336 w 9430552"/>
              <a:gd name="connsiteY97" fmla="*/ 8482243 h 9955931"/>
              <a:gd name="connsiteX98" fmla="*/ 7410470 w 9430552"/>
              <a:gd name="connsiteY98" fmla="*/ 8466481 h 9955931"/>
              <a:gd name="connsiteX99" fmla="*/ 7623249 w 9430552"/>
              <a:gd name="connsiteY99" fmla="*/ 8161763 h 9955931"/>
              <a:gd name="connsiteX100" fmla="*/ 7633756 w 9430552"/>
              <a:gd name="connsiteY100" fmla="*/ 8146001 h 9955931"/>
              <a:gd name="connsiteX101" fmla="*/ 7817639 w 9430552"/>
              <a:gd name="connsiteY101" fmla="*/ 7817639 h 9955931"/>
              <a:gd name="connsiteX102" fmla="*/ 7825520 w 9430552"/>
              <a:gd name="connsiteY102" fmla="*/ 7799251 h 9955931"/>
              <a:gd name="connsiteX103" fmla="*/ 7943730 w 9430552"/>
              <a:gd name="connsiteY103" fmla="*/ 7528681 h 9955931"/>
              <a:gd name="connsiteX104" fmla="*/ 8140747 w 9430552"/>
              <a:gd name="connsiteY104" fmla="*/ 7373694 h 9955931"/>
              <a:gd name="connsiteX105" fmla="*/ 8156509 w 9430552"/>
              <a:gd name="connsiteY105" fmla="*/ 7360560 h 9955931"/>
              <a:gd name="connsiteX106" fmla="*/ 8398182 w 9430552"/>
              <a:gd name="connsiteY106" fmla="*/ 7126765 h 9955931"/>
              <a:gd name="connsiteX107" fmla="*/ 8411317 w 9430552"/>
              <a:gd name="connsiteY107" fmla="*/ 7113631 h 9955931"/>
              <a:gd name="connsiteX108" fmla="*/ 8631976 w 9430552"/>
              <a:gd name="connsiteY108" fmla="*/ 6856196 h 9955931"/>
              <a:gd name="connsiteX109" fmla="*/ 8645110 w 9430552"/>
              <a:gd name="connsiteY109" fmla="*/ 6840434 h 9955931"/>
              <a:gd name="connsiteX110" fmla="*/ 8842127 w 9430552"/>
              <a:gd name="connsiteY110" fmla="*/ 6559356 h 9955931"/>
              <a:gd name="connsiteX111" fmla="*/ 8852636 w 9430552"/>
              <a:gd name="connsiteY111" fmla="*/ 6543595 h 9955931"/>
              <a:gd name="connsiteX112" fmla="*/ 9023384 w 9430552"/>
              <a:gd name="connsiteY112" fmla="*/ 6241502 h 9955931"/>
              <a:gd name="connsiteX113" fmla="*/ 9031264 w 9430552"/>
              <a:gd name="connsiteY113" fmla="*/ 6223114 h 9955931"/>
              <a:gd name="connsiteX114" fmla="*/ 9173116 w 9430552"/>
              <a:gd name="connsiteY114" fmla="*/ 5900006 h 9955931"/>
              <a:gd name="connsiteX115" fmla="*/ 9180997 w 9430552"/>
              <a:gd name="connsiteY115" fmla="*/ 5881617 h 9955931"/>
              <a:gd name="connsiteX116" fmla="*/ 9293954 w 9430552"/>
              <a:gd name="connsiteY116" fmla="*/ 5540121 h 9955931"/>
              <a:gd name="connsiteX117" fmla="*/ 9299208 w 9430552"/>
              <a:gd name="connsiteY117" fmla="*/ 5521733 h 9955931"/>
              <a:gd name="connsiteX118" fmla="*/ 9380641 w 9430552"/>
              <a:gd name="connsiteY118" fmla="*/ 5164475 h 9955931"/>
              <a:gd name="connsiteX119" fmla="*/ 9383268 w 9430552"/>
              <a:gd name="connsiteY119" fmla="*/ 5148714 h 9955931"/>
              <a:gd name="connsiteX120" fmla="*/ 9420044 w 9430552"/>
              <a:gd name="connsiteY120" fmla="*/ 4901786 h 9955931"/>
              <a:gd name="connsiteX121" fmla="*/ 9422671 w 9430552"/>
              <a:gd name="connsiteY121" fmla="*/ 4886024 h 9955931"/>
              <a:gd name="connsiteX122" fmla="*/ 9446313 w 9430552"/>
              <a:gd name="connsiteY122" fmla="*/ 4505125 h 9955931"/>
              <a:gd name="connsiteX123" fmla="*/ 9446313 w 9430552"/>
              <a:gd name="connsiteY123" fmla="*/ 4486737 h 9955931"/>
              <a:gd name="connsiteX124" fmla="*/ 9420044 w 9430552"/>
              <a:gd name="connsiteY124" fmla="*/ 4103210 h 9955931"/>
              <a:gd name="connsiteX125" fmla="*/ 1857215 w 9430552"/>
              <a:gd name="connsiteY125" fmla="*/ 1077027 h 9955931"/>
              <a:gd name="connsiteX126" fmla="*/ 924667 w 9430552"/>
              <a:gd name="connsiteY126" fmla="*/ 1032370 h 9955931"/>
              <a:gd name="connsiteX127" fmla="*/ 1849334 w 9430552"/>
              <a:gd name="connsiteY127" fmla="*/ 535887 h 9955931"/>
              <a:gd name="connsiteX128" fmla="*/ 1857215 w 9430552"/>
              <a:gd name="connsiteY128" fmla="*/ 1077027 h 9955931"/>
              <a:gd name="connsiteX129" fmla="*/ 399288 w 9430552"/>
              <a:gd name="connsiteY129" fmla="*/ 1405389 h 9955931"/>
              <a:gd name="connsiteX130" fmla="*/ 1862468 w 9430552"/>
              <a:gd name="connsiteY130" fmla="*/ 1476315 h 9955931"/>
              <a:gd name="connsiteX131" fmla="*/ 1943902 w 9430552"/>
              <a:gd name="connsiteY131" fmla="*/ 7702056 h 9955931"/>
              <a:gd name="connsiteX132" fmla="*/ 559529 w 9430552"/>
              <a:gd name="connsiteY132" fmla="*/ 9002369 h 9955931"/>
              <a:gd name="connsiteX133" fmla="*/ 399288 w 9430552"/>
              <a:gd name="connsiteY133" fmla="*/ 1405389 h 9955931"/>
              <a:gd name="connsiteX134" fmla="*/ 7276499 w 9430552"/>
              <a:gd name="connsiteY134" fmla="*/ 7941103 h 9955931"/>
              <a:gd name="connsiteX135" fmla="*/ 7074228 w 9430552"/>
              <a:gd name="connsiteY135" fmla="*/ 8230061 h 9955931"/>
              <a:gd name="connsiteX136" fmla="*/ 6848315 w 9430552"/>
              <a:gd name="connsiteY136" fmla="*/ 8495377 h 9955931"/>
              <a:gd name="connsiteX137" fmla="*/ 6598760 w 9430552"/>
              <a:gd name="connsiteY137" fmla="*/ 8734425 h 9955931"/>
              <a:gd name="connsiteX138" fmla="*/ 6328190 w 9430552"/>
              <a:gd name="connsiteY138" fmla="*/ 8947204 h 9955931"/>
              <a:gd name="connsiteX139" fmla="*/ 6039231 w 9430552"/>
              <a:gd name="connsiteY139" fmla="*/ 9131086 h 9955931"/>
              <a:gd name="connsiteX140" fmla="*/ 5734511 w 9430552"/>
              <a:gd name="connsiteY140" fmla="*/ 9286073 h 9955931"/>
              <a:gd name="connsiteX141" fmla="*/ 5414030 w 9430552"/>
              <a:gd name="connsiteY141" fmla="*/ 9409537 h 9955931"/>
              <a:gd name="connsiteX142" fmla="*/ 5077788 w 9430552"/>
              <a:gd name="connsiteY142" fmla="*/ 9501479 h 9955931"/>
              <a:gd name="connsiteX143" fmla="*/ 4731038 w 9430552"/>
              <a:gd name="connsiteY143" fmla="*/ 9559270 h 9955931"/>
              <a:gd name="connsiteX144" fmla="*/ 4371153 w 9430552"/>
              <a:gd name="connsiteY144" fmla="*/ 9582912 h 9955931"/>
              <a:gd name="connsiteX145" fmla="*/ 3998134 w 9430552"/>
              <a:gd name="connsiteY145" fmla="*/ 9569777 h 9955931"/>
              <a:gd name="connsiteX146" fmla="*/ 832726 w 9430552"/>
              <a:gd name="connsiteY146" fmla="*/ 9296580 h 9955931"/>
              <a:gd name="connsiteX147" fmla="*/ 2217099 w 9430552"/>
              <a:gd name="connsiteY147" fmla="*/ 7996268 h 9955931"/>
              <a:gd name="connsiteX148" fmla="*/ 5461315 w 9430552"/>
              <a:gd name="connsiteY148" fmla="*/ 8248450 h 9955931"/>
              <a:gd name="connsiteX149" fmla="*/ 5471822 w 9430552"/>
              <a:gd name="connsiteY149" fmla="*/ 8248450 h 9955931"/>
              <a:gd name="connsiteX150" fmla="*/ 5829080 w 9430552"/>
              <a:gd name="connsiteY150" fmla="*/ 8258957 h 9955931"/>
              <a:gd name="connsiteX151" fmla="*/ 5850095 w 9430552"/>
              <a:gd name="connsiteY151" fmla="*/ 8258957 h 9955931"/>
              <a:gd name="connsiteX152" fmla="*/ 6199472 w 9430552"/>
              <a:gd name="connsiteY152" fmla="*/ 8232688 h 9955931"/>
              <a:gd name="connsiteX153" fmla="*/ 6220487 w 9430552"/>
              <a:gd name="connsiteY153" fmla="*/ 8230061 h 9955931"/>
              <a:gd name="connsiteX154" fmla="*/ 6559356 w 9430552"/>
              <a:gd name="connsiteY154" fmla="*/ 8169643 h 9955931"/>
              <a:gd name="connsiteX155" fmla="*/ 6577745 w 9430552"/>
              <a:gd name="connsiteY155" fmla="*/ 8164389 h 9955931"/>
              <a:gd name="connsiteX156" fmla="*/ 6903480 w 9430552"/>
              <a:gd name="connsiteY156" fmla="*/ 8072447 h 9955931"/>
              <a:gd name="connsiteX157" fmla="*/ 6921868 w 9430552"/>
              <a:gd name="connsiteY157" fmla="*/ 8067194 h 9955931"/>
              <a:gd name="connsiteX158" fmla="*/ 7234469 w 9430552"/>
              <a:gd name="connsiteY158" fmla="*/ 7943730 h 9955931"/>
              <a:gd name="connsiteX159" fmla="*/ 7252856 w 9430552"/>
              <a:gd name="connsiteY159" fmla="*/ 7935849 h 9955931"/>
              <a:gd name="connsiteX160" fmla="*/ 7287006 w 9430552"/>
              <a:gd name="connsiteY160" fmla="*/ 7917461 h 9955931"/>
              <a:gd name="connsiteX161" fmla="*/ 7276499 w 9430552"/>
              <a:gd name="connsiteY161" fmla="*/ 7941103 h 9955931"/>
              <a:gd name="connsiteX162" fmla="*/ 7830773 w 9430552"/>
              <a:gd name="connsiteY162" fmla="*/ 6322936 h 9955931"/>
              <a:gd name="connsiteX163" fmla="*/ 7793997 w 9430552"/>
              <a:gd name="connsiteY163" fmla="*/ 6575118 h 9955931"/>
              <a:gd name="connsiteX164" fmla="*/ 7709937 w 9430552"/>
              <a:gd name="connsiteY164" fmla="*/ 6948137 h 9955931"/>
              <a:gd name="connsiteX165" fmla="*/ 7602234 w 9430552"/>
              <a:gd name="connsiteY165" fmla="*/ 7276499 h 9955931"/>
              <a:gd name="connsiteX166" fmla="*/ 7357932 w 9430552"/>
              <a:gd name="connsiteY166" fmla="*/ 7434112 h 9955931"/>
              <a:gd name="connsiteX167" fmla="*/ 7076855 w 9430552"/>
              <a:gd name="connsiteY167" fmla="*/ 7578592 h 9955931"/>
              <a:gd name="connsiteX168" fmla="*/ 6782642 w 9430552"/>
              <a:gd name="connsiteY168" fmla="*/ 7694175 h 9955931"/>
              <a:gd name="connsiteX169" fmla="*/ 6475296 w 9430552"/>
              <a:gd name="connsiteY169" fmla="*/ 7780863 h 9955931"/>
              <a:gd name="connsiteX170" fmla="*/ 6157442 w 9430552"/>
              <a:gd name="connsiteY170" fmla="*/ 7836027 h 9955931"/>
              <a:gd name="connsiteX171" fmla="*/ 5829080 w 9430552"/>
              <a:gd name="connsiteY171" fmla="*/ 7859670 h 9955931"/>
              <a:gd name="connsiteX172" fmla="*/ 5487584 w 9430552"/>
              <a:gd name="connsiteY172" fmla="*/ 7849161 h 9955931"/>
              <a:gd name="connsiteX173" fmla="*/ 2343190 w 9430552"/>
              <a:gd name="connsiteY173" fmla="*/ 7604861 h 9955931"/>
              <a:gd name="connsiteX174" fmla="*/ 2264383 w 9430552"/>
              <a:gd name="connsiteY174" fmla="*/ 1497330 h 9955931"/>
              <a:gd name="connsiteX175" fmla="*/ 3927208 w 9430552"/>
              <a:gd name="connsiteY175" fmla="*/ 1578764 h 9955931"/>
              <a:gd name="connsiteX176" fmla="*/ 4315988 w 9430552"/>
              <a:gd name="connsiteY176" fmla="*/ 1618167 h 9955931"/>
              <a:gd name="connsiteX177" fmla="*/ 4562916 w 9430552"/>
              <a:gd name="connsiteY177" fmla="*/ 1665451 h 9955931"/>
              <a:gd name="connsiteX178" fmla="*/ 4930682 w 9430552"/>
              <a:gd name="connsiteY178" fmla="*/ 1765273 h 9955931"/>
              <a:gd name="connsiteX179" fmla="*/ 5285312 w 9430552"/>
              <a:gd name="connsiteY179" fmla="*/ 1901872 h 9955931"/>
              <a:gd name="connsiteX180" fmla="*/ 5624182 w 9430552"/>
              <a:gd name="connsiteY180" fmla="*/ 2069993 h 9955931"/>
              <a:gd name="connsiteX181" fmla="*/ 5947290 w 9430552"/>
              <a:gd name="connsiteY181" fmla="*/ 2269637 h 9955931"/>
              <a:gd name="connsiteX182" fmla="*/ 6252010 w 9430552"/>
              <a:gd name="connsiteY182" fmla="*/ 2498177 h 9955931"/>
              <a:gd name="connsiteX183" fmla="*/ 6535714 w 9430552"/>
              <a:gd name="connsiteY183" fmla="*/ 2755613 h 9955931"/>
              <a:gd name="connsiteX184" fmla="*/ 6798404 w 9430552"/>
              <a:gd name="connsiteY184" fmla="*/ 3036690 h 9955931"/>
              <a:gd name="connsiteX185" fmla="*/ 7034824 w 9430552"/>
              <a:gd name="connsiteY185" fmla="*/ 3341410 h 9955931"/>
              <a:gd name="connsiteX186" fmla="*/ 7244976 w 9430552"/>
              <a:gd name="connsiteY186" fmla="*/ 3667145 h 9955931"/>
              <a:gd name="connsiteX187" fmla="*/ 7426232 w 9430552"/>
              <a:gd name="connsiteY187" fmla="*/ 4011268 h 9955931"/>
              <a:gd name="connsiteX188" fmla="*/ 7578592 w 9430552"/>
              <a:gd name="connsiteY188" fmla="*/ 4371153 h 9955931"/>
              <a:gd name="connsiteX189" fmla="*/ 7699428 w 9430552"/>
              <a:gd name="connsiteY189" fmla="*/ 4744172 h 9955931"/>
              <a:gd name="connsiteX190" fmla="*/ 7786116 w 9430552"/>
              <a:gd name="connsiteY190" fmla="*/ 5130326 h 9955931"/>
              <a:gd name="connsiteX191" fmla="*/ 7836027 w 9430552"/>
              <a:gd name="connsiteY191" fmla="*/ 5524360 h 9955931"/>
              <a:gd name="connsiteX192" fmla="*/ 7849162 w 9430552"/>
              <a:gd name="connsiteY192" fmla="*/ 5926275 h 9955931"/>
              <a:gd name="connsiteX193" fmla="*/ 7830773 w 9430552"/>
              <a:gd name="connsiteY193" fmla="*/ 6322936 h 9955931"/>
              <a:gd name="connsiteX194" fmla="*/ 9007622 w 9430552"/>
              <a:gd name="connsiteY194" fmla="*/ 4854502 h 9955931"/>
              <a:gd name="connsiteX195" fmla="*/ 8973472 w 9430552"/>
              <a:gd name="connsiteY195" fmla="*/ 5085669 h 9955931"/>
              <a:gd name="connsiteX196" fmla="*/ 8894665 w 9430552"/>
              <a:gd name="connsiteY196" fmla="*/ 5424538 h 9955931"/>
              <a:gd name="connsiteX197" fmla="*/ 8786963 w 9430552"/>
              <a:gd name="connsiteY197" fmla="*/ 5747646 h 9955931"/>
              <a:gd name="connsiteX198" fmla="*/ 8652991 w 9430552"/>
              <a:gd name="connsiteY198" fmla="*/ 6052366 h 9955931"/>
              <a:gd name="connsiteX199" fmla="*/ 8492751 w 9430552"/>
              <a:gd name="connsiteY199" fmla="*/ 6338697 h 9955931"/>
              <a:gd name="connsiteX200" fmla="*/ 8306241 w 9430552"/>
              <a:gd name="connsiteY200" fmla="*/ 6604013 h 9955931"/>
              <a:gd name="connsiteX201" fmla="*/ 8159135 w 9430552"/>
              <a:gd name="connsiteY201" fmla="*/ 6774762 h 9955931"/>
              <a:gd name="connsiteX202" fmla="*/ 8185404 w 9430552"/>
              <a:gd name="connsiteY202" fmla="*/ 6653925 h 9955931"/>
              <a:gd name="connsiteX203" fmla="*/ 8188031 w 9430552"/>
              <a:gd name="connsiteY203" fmla="*/ 6638163 h 9955931"/>
              <a:gd name="connsiteX204" fmla="*/ 8224807 w 9430552"/>
              <a:gd name="connsiteY204" fmla="*/ 6370220 h 9955931"/>
              <a:gd name="connsiteX205" fmla="*/ 8227434 w 9430552"/>
              <a:gd name="connsiteY205" fmla="*/ 6354458 h 9955931"/>
              <a:gd name="connsiteX206" fmla="*/ 8251076 w 9430552"/>
              <a:gd name="connsiteY206" fmla="*/ 5939409 h 9955931"/>
              <a:gd name="connsiteX207" fmla="*/ 8251076 w 9430552"/>
              <a:gd name="connsiteY207" fmla="*/ 5921021 h 9955931"/>
              <a:gd name="connsiteX208" fmla="*/ 8235316 w 9430552"/>
              <a:gd name="connsiteY208" fmla="*/ 5500718 h 9955931"/>
              <a:gd name="connsiteX209" fmla="*/ 8232689 w 9430552"/>
              <a:gd name="connsiteY209" fmla="*/ 5482329 h 9955931"/>
              <a:gd name="connsiteX210" fmla="*/ 8180151 w 9430552"/>
              <a:gd name="connsiteY210" fmla="*/ 5069907 h 9955931"/>
              <a:gd name="connsiteX211" fmla="*/ 8177524 w 9430552"/>
              <a:gd name="connsiteY211" fmla="*/ 5051519 h 9955931"/>
              <a:gd name="connsiteX212" fmla="*/ 8088209 w 9430552"/>
              <a:gd name="connsiteY212" fmla="*/ 4649604 h 9955931"/>
              <a:gd name="connsiteX213" fmla="*/ 8082955 w 9430552"/>
              <a:gd name="connsiteY213" fmla="*/ 4631216 h 9955931"/>
              <a:gd name="connsiteX214" fmla="*/ 7956865 w 9430552"/>
              <a:gd name="connsiteY214" fmla="*/ 4239808 h 9955931"/>
              <a:gd name="connsiteX215" fmla="*/ 7951610 w 9430552"/>
              <a:gd name="connsiteY215" fmla="*/ 4224047 h 9955931"/>
              <a:gd name="connsiteX216" fmla="*/ 7791370 w 9430552"/>
              <a:gd name="connsiteY216" fmla="*/ 3848401 h 9955931"/>
              <a:gd name="connsiteX217" fmla="*/ 7783489 w 9430552"/>
              <a:gd name="connsiteY217" fmla="*/ 3832639 h 9955931"/>
              <a:gd name="connsiteX218" fmla="*/ 7591726 w 9430552"/>
              <a:gd name="connsiteY218" fmla="*/ 3472755 h 9955931"/>
              <a:gd name="connsiteX219" fmla="*/ 7583845 w 9430552"/>
              <a:gd name="connsiteY219" fmla="*/ 3456994 h 9955931"/>
              <a:gd name="connsiteX220" fmla="*/ 7363186 w 9430552"/>
              <a:gd name="connsiteY220" fmla="*/ 3118124 h 9955931"/>
              <a:gd name="connsiteX221" fmla="*/ 7352679 w 9430552"/>
              <a:gd name="connsiteY221" fmla="*/ 3104990 h 9955931"/>
              <a:gd name="connsiteX222" fmla="*/ 7105751 w 9430552"/>
              <a:gd name="connsiteY222" fmla="*/ 2787135 h 9955931"/>
              <a:gd name="connsiteX223" fmla="*/ 7095243 w 9430552"/>
              <a:gd name="connsiteY223" fmla="*/ 2774001 h 9955931"/>
              <a:gd name="connsiteX224" fmla="*/ 6822046 w 9430552"/>
              <a:gd name="connsiteY224" fmla="*/ 2479789 h 9955931"/>
              <a:gd name="connsiteX225" fmla="*/ 6808911 w 9430552"/>
              <a:gd name="connsiteY225" fmla="*/ 2466654 h 9955931"/>
              <a:gd name="connsiteX226" fmla="*/ 6512072 w 9430552"/>
              <a:gd name="connsiteY226" fmla="*/ 2198711 h 9955931"/>
              <a:gd name="connsiteX227" fmla="*/ 6498938 w 9430552"/>
              <a:gd name="connsiteY227" fmla="*/ 2188204 h 9955931"/>
              <a:gd name="connsiteX228" fmla="*/ 6183711 w 9430552"/>
              <a:gd name="connsiteY228" fmla="*/ 1943902 h 9955931"/>
              <a:gd name="connsiteX229" fmla="*/ 6167949 w 9430552"/>
              <a:gd name="connsiteY229" fmla="*/ 1933395 h 9955931"/>
              <a:gd name="connsiteX230" fmla="*/ 5829080 w 9430552"/>
              <a:gd name="connsiteY230" fmla="*/ 1723243 h 9955931"/>
              <a:gd name="connsiteX231" fmla="*/ 5813318 w 9430552"/>
              <a:gd name="connsiteY231" fmla="*/ 1715362 h 9955931"/>
              <a:gd name="connsiteX232" fmla="*/ 5456060 w 9430552"/>
              <a:gd name="connsiteY232" fmla="*/ 1539360 h 9955931"/>
              <a:gd name="connsiteX233" fmla="*/ 5437672 w 9430552"/>
              <a:gd name="connsiteY233" fmla="*/ 1531480 h 9955931"/>
              <a:gd name="connsiteX234" fmla="*/ 5064653 w 9430552"/>
              <a:gd name="connsiteY234" fmla="*/ 1389627 h 9955931"/>
              <a:gd name="connsiteX235" fmla="*/ 5046265 w 9430552"/>
              <a:gd name="connsiteY235" fmla="*/ 1384374 h 9955931"/>
              <a:gd name="connsiteX236" fmla="*/ 4660112 w 9430552"/>
              <a:gd name="connsiteY236" fmla="*/ 1279298 h 9955931"/>
              <a:gd name="connsiteX237" fmla="*/ 4644350 w 9430552"/>
              <a:gd name="connsiteY237" fmla="*/ 1276671 h 9955931"/>
              <a:gd name="connsiteX238" fmla="*/ 4381661 w 9430552"/>
              <a:gd name="connsiteY238" fmla="*/ 1226760 h 9955931"/>
              <a:gd name="connsiteX239" fmla="*/ 4365899 w 9430552"/>
              <a:gd name="connsiteY239" fmla="*/ 1224133 h 9955931"/>
              <a:gd name="connsiteX240" fmla="*/ 3963984 w 9430552"/>
              <a:gd name="connsiteY240" fmla="*/ 1184730 h 9955931"/>
              <a:gd name="connsiteX241" fmla="*/ 3953477 w 9430552"/>
              <a:gd name="connsiteY241" fmla="*/ 1184730 h 9955931"/>
              <a:gd name="connsiteX242" fmla="*/ 2259130 w 9430552"/>
              <a:gd name="connsiteY242" fmla="*/ 1100669 h 9955931"/>
              <a:gd name="connsiteX243" fmla="*/ 2251249 w 9430552"/>
              <a:gd name="connsiteY243" fmla="*/ 415049 h 9955931"/>
              <a:gd name="connsiteX244" fmla="*/ 5474449 w 9430552"/>
              <a:gd name="connsiteY244" fmla="*/ 559529 h 9955931"/>
              <a:gd name="connsiteX245" fmla="*/ 5829080 w 9430552"/>
              <a:gd name="connsiteY245" fmla="*/ 593678 h 9955931"/>
              <a:gd name="connsiteX246" fmla="*/ 6052366 w 9430552"/>
              <a:gd name="connsiteY246" fmla="*/ 635709 h 9955931"/>
              <a:gd name="connsiteX247" fmla="*/ 6385981 w 9430552"/>
              <a:gd name="connsiteY247" fmla="*/ 725023 h 9955931"/>
              <a:gd name="connsiteX248" fmla="*/ 6709090 w 9430552"/>
              <a:gd name="connsiteY248" fmla="*/ 845860 h 9955931"/>
              <a:gd name="connsiteX249" fmla="*/ 7016436 w 9430552"/>
              <a:gd name="connsiteY249" fmla="*/ 998220 h 9955931"/>
              <a:gd name="connsiteX250" fmla="*/ 7310648 w 9430552"/>
              <a:gd name="connsiteY250" fmla="*/ 1179476 h 9955931"/>
              <a:gd name="connsiteX251" fmla="*/ 7586472 w 9430552"/>
              <a:gd name="connsiteY251" fmla="*/ 1387000 h 9955931"/>
              <a:gd name="connsiteX252" fmla="*/ 7843908 w 9430552"/>
              <a:gd name="connsiteY252" fmla="*/ 1618167 h 9955931"/>
              <a:gd name="connsiteX253" fmla="*/ 8080328 w 9430552"/>
              <a:gd name="connsiteY253" fmla="*/ 1872976 h 9955931"/>
              <a:gd name="connsiteX254" fmla="*/ 8295734 w 9430552"/>
              <a:gd name="connsiteY254" fmla="*/ 2148800 h 9955931"/>
              <a:gd name="connsiteX255" fmla="*/ 8487497 w 9430552"/>
              <a:gd name="connsiteY255" fmla="*/ 2443012 h 9955931"/>
              <a:gd name="connsiteX256" fmla="*/ 8652991 w 9430552"/>
              <a:gd name="connsiteY256" fmla="*/ 2755613 h 9955931"/>
              <a:gd name="connsiteX257" fmla="*/ 8789590 w 9430552"/>
              <a:gd name="connsiteY257" fmla="*/ 3081348 h 9955931"/>
              <a:gd name="connsiteX258" fmla="*/ 8899919 w 9430552"/>
              <a:gd name="connsiteY258" fmla="*/ 3414963 h 9955931"/>
              <a:gd name="connsiteX259" fmla="*/ 8976099 w 9430552"/>
              <a:gd name="connsiteY259" fmla="*/ 3764340 h 9955931"/>
              <a:gd name="connsiteX260" fmla="*/ 9020757 w 9430552"/>
              <a:gd name="connsiteY260" fmla="*/ 4124225 h 9955931"/>
              <a:gd name="connsiteX261" fmla="*/ 9031264 w 9430552"/>
              <a:gd name="connsiteY261" fmla="*/ 4489363 h 9955931"/>
              <a:gd name="connsiteX262" fmla="*/ 9007622 w 9430552"/>
              <a:gd name="connsiteY262" fmla="*/ 4854502 h 9955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</a:cxnLst>
            <a:rect l="l" t="t" r="r" b="b"/>
            <a:pathLst>
              <a:path w="9430552" h="9955931">
                <a:moveTo>
                  <a:pt x="9420044" y="4103210"/>
                </a:moveTo>
                <a:cubicBezTo>
                  <a:pt x="9420044" y="4097956"/>
                  <a:pt x="9420044" y="4090075"/>
                  <a:pt x="9417418" y="4084821"/>
                </a:cubicBezTo>
                <a:lnTo>
                  <a:pt x="9370133" y="3706549"/>
                </a:lnTo>
                <a:cubicBezTo>
                  <a:pt x="9370133" y="3701295"/>
                  <a:pt x="9367506" y="3693414"/>
                  <a:pt x="9367506" y="3688160"/>
                </a:cubicBezTo>
                <a:lnTo>
                  <a:pt x="9286073" y="3320395"/>
                </a:lnTo>
                <a:cubicBezTo>
                  <a:pt x="9286073" y="3315141"/>
                  <a:pt x="9283446" y="3307261"/>
                  <a:pt x="9280819" y="3302007"/>
                </a:cubicBezTo>
                <a:lnTo>
                  <a:pt x="9167863" y="2944749"/>
                </a:lnTo>
                <a:cubicBezTo>
                  <a:pt x="9165236" y="2939495"/>
                  <a:pt x="9165236" y="2934241"/>
                  <a:pt x="9162609" y="2928988"/>
                </a:cubicBezTo>
                <a:lnTo>
                  <a:pt x="9018130" y="2584865"/>
                </a:lnTo>
                <a:cubicBezTo>
                  <a:pt x="9015503" y="2579611"/>
                  <a:pt x="9012876" y="2574357"/>
                  <a:pt x="9010249" y="2569103"/>
                </a:cubicBezTo>
                <a:lnTo>
                  <a:pt x="8836874" y="2240741"/>
                </a:lnTo>
                <a:cubicBezTo>
                  <a:pt x="8834247" y="2235488"/>
                  <a:pt x="8831620" y="2230234"/>
                  <a:pt x="8828993" y="2224980"/>
                </a:cubicBezTo>
                <a:lnTo>
                  <a:pt x="8631976" y="1917633"/>
                </a:lnTo>
                <a:cubicBezTo>
                  <a:pt x="8629350" y="1912380"/>
                  <a:pt x="8624095" y="1907126"/>
                  <a:pt x="8621468" y="1904499"/>
                </a:cubicBezTo>
                <a:lnTo>
                  <a:pt x="8395555" y="1615540"/>
                </a:lnTo>
                <a:cubicBezTo>
                  <a:pt x="8392929" y="1610287"/>
                  <a:pt x="8387675" y="1607660"/>
                  <a:pt x="8385048" y="1602406"/>
                </a:cubicBezTo>
                <a:lnTo>
                  <a:pt x="8135493" y="1334463"/>
                </a:lnTo>
                <a:cubicBezTo>
                  <a:pt x="8130240" y="1329209"/>
                  <a:pt x="8127613" y="1326582"/>
                  <a:pt x="8122359" y="1321328"/>
                </a:cubicBezTo>
                <a:lnTo>
                  <a:pt x="7851789" y="1077027"/>
                </a:lnTo>
                <a:cubicBezTo>
                  <a:pt x="7846535" y="1071773"/>
                  <a:pt x="7843908" y="1069146"/>
                  <a:pt x="7838654" y="1066519"/>
                </a:cubicBezTo>
                <a:lnTo>
                  <a:pt x="7547069" y="848487"/>
                </a:lnTo>
                <a:cubicBezTo>
                  <a:pt x="7541815" y="845860"/>
                  <a:pt x="7536561" y="840606"/>
                  <a:pt x="7531307" y="837979"/>
                </a:cubicBezTo>
                <a:lnTo>
                  <a:pt x="7221334" y="648843"/>
                </a:lnTo>
                <a:cubicBezTo>
                  <a:pt x="7216080" y="646216"/>
                  <a:pt x="7210827" y="643589"/>
                  <a:pt x="7205573" y="640962"/>
                </a:cubicBezTo>
                <a:lnTo>
                  <a:pt x="6879838" y="480722"/>
                </a:lnTo>
                <a:cubicBezTo>
                  <a:pt x="6874584" y="478095"/>
                  <a:pt x="6869330" y="475468"/>
                  <a:pt x="6861449" y="472841"/>
                </a:cubicBezTo>
                <a:lnTo>
                  <a:pt x="6522580" y="341496"/>
                </a:lnTo>
                <a:cubicBezTo>
                  <a:pt x="6517326" y="338869"/>
                  <a:pt x="6509445" y="336243"/>
                  <a:pt x="6504192" y="336243"/>
                </a:cubicBezTo>
                <a:lnTo>
                  <a:pt x="6152188" y="241674"/>
                </a:lnTo>
                <a:cubicBezTo>
                  <a:pt x="6146934" y="239047"/>
                  <a:pt x="6141680" y="239047"/>
                  <a:pt x="6136426" y="239047"/>
                </a:cubicBezTo>
                <a:lnTo>
                  <a:pt x="5894752" y="194390"/>
                </a:lnTo>
                <a:cubicBezTo>
                  <a:pt x="5889498" y="194390"/>
                  <a:pt x="5884244" y="191763"/>
                  <a:pt x="5878991" y="191763"/>
                </a:cubicBezTo>
                <a:lnTo>
                  <a:pt x="5511225" y="157614"/>
                </a:lnTo>
                <a:cubicBezTo>
                  <a:pt x="5508598" y="157614"/>
                  <a:pt x="5503345" y="157614"/>
                  <a:pt x="5500718" y="157614"/>
                </a:cubicBezTo>
                <a:lnTo>
                  <a:pt x="2056859" y="0"/>
                </a:lnTo>
                <a:cubicBezTo>
                  <a:pt x="2056859" y="0"/>
                  <a:pt x="2054232" y="0"/>
                  <a:pt x="2054232" y="0"/>
                </a:cubicBezTo>
                <a:cubicBezTo>
                  <a:pt x="2048978" y="0"/>
                  <a:pt x="2043724" y="0"/>
                  <a:pt x="2041097" y="0"/>
                </a:cubicBezTo>
                <a:cubicBezTo>
                  <a:pt x="2038470" y="0"/>
                  <a:pt x="2038470" y="0"/>
                  <a:pt x="2035843" y="0"/>
                </a:cubicBezTo>
                <a:cubicBezTo>
                  <a:pt x="2030590" y="0"/>
                  <a:pt x="2025336" y="0"/>
                  <a:pt x="2020082" y="2627"/>
                </a:cubicBezTo>
                <a:cubicBezTo>
                  <a:pt x="2017455" y="2627"/>
                  <a:pt x="2017455" y="2627"/>
                  <a:pt x="2014828" y="2627"/>
                </a:cubicBezTo>
                <a:cubicBezTo>
                  <a:pt x="2009574" y="2627"/>
                  <a:pt x="2004321" y="5254"/>
                  <a:pt x="1999067" y="5254"/>
                </a:cubicBezTo>
                <a:cubicBezTo>
                  <a:pt x="1999067" y="5254"/>
                  <a:pt x="1996440" y="5254"/>
                  <a:pt x="1996440" y="5254"/>
                </a:cubicBezTo>
                <a:cubicBezTo>
                  <a:pt x="1991186" y="7881"/>
                  <a:pt x="1985933" y="7881"/>
                  <a:pt x="1980679" y="10508"/>
                </a:cubicBezTo>
                <a:cubicBezTo>
                  <a:pt x="1978052" y="10508"/>
                  <a:pt x="1978052" y="10508"/>
                  <a:pt x="1975425" y="13134"/>
                </a:cubicBezTo>
                <a:cubicBezTo>
                  <a:pt x="1970171" y="15761"/>
                  <a:pt x="1967544" y="15761"/>
                  <a:pt x="1962290" y="18388"/>
                </a:cubicBezTo>
                <a:cubicBezTo>
                  <a:pt x="1959664" y="18388"/>
                  <a:pt x="1957037" y="21015"/>
                  <a:pt x="1954410" y="21015"/>
                </a:cubicBezTo>
                <a:cubicBezTo>
                  <a:pt x="1954410" y="21015"/>
                  <a:pt x="1951783" y="21015"/>
                  <a:pt x="1951783" y="23642"/>
                </a:cubicBezTo>
                <a:lnTo>
                  <a:pt x="99822" y="1019235"/>
                </a:lnTo>
                <a:cubicBezTo>
                  <a:pt x="97195" y="1019235"/>
                  <a:pt x="94568" y="1021862"/>
                  <a:pt x="94568" y="1021862"/>
                </a:cubicBezTo>
                <a:cubicBezTo>
                  <a:pt x="91941" y="1024489"/>
                  <a:pt x="89314" y="1024489"/>
                  <a:pt x="86688" y="1027116"/>
                </a:cubicBezTo>
                <a:cubicBezTo>
                  <a:pt x="84061" y="1029743"/>
                  <a:pt x="81434" y="1032370"/>
                  <a:pt x="76180" y="1034997"/>
                </a:cubicBezTo>
                <a:cubicBezTo>
                  <a:pt x="73553" y="1037623"/>
                  <a:pt x="70926" y="1037623"/>
                  <a:pt x="70926" y="1040250"/>
                </a:cubicBezTo>
                <a:cubicBezTo>
                  <a:pt x="68299" y="1042877"/>
                  <a:pt x="63045" y="1045504"/>
                  <a:pt x="60419" y="1048131"/>
                </a:cubicBezTo>
                <a:cubicBezTo>
                  <a:pt x="60419" y="1048131"/>
                  <a:pt x="57792" y="1050758"/>
                  <a:pt x="57792" y="1050758"/>
                </a:cubicBezTo>
                <a:cubicBezTo>
                  <a:pt x="57792" y="1050758"/>
                  <a:pt x="57792" y="1050758"/>
                  <a:pt x="57792" y="1050758"/>
                </a:cubicBezTo>
                <a:cubicBezTo>
                  <a:pt x="55165" y="1053385"/>
                  <a:pt x="49911" y="1058639"/>
                  <a:pt x="47284" y="1061266"/>
                </a:cubicBezTo>
                <a:cubicBezTo>
                  <a:pt x="47284" y="1063892"/>
                  <a:pt x="44657" y="1063892"/>
                  <a:pt x="44657" y="1066519"/>
                </a:cubicBezTo>
                <a:cubicBezTo>
                  <a:pt x="42030" y="1071773"/>
                  <a:pt x="39403" y="1074400"/>
                  <a:pt x="34150" y="1079654"/>
                </a:cubicBezTo>
                <a:cubicBezTo>
                  <a:pt x="34150" y="1079654"/>
                  <a:pt x="31523" y="1082281"/>
                  <a:pt x="31523" y="1082281"/>
                </a:cubicBezTo>
                <a:cubicBezTo>
                  <a:pt x="28896" y="1087535"/>
                  <a:pt x="26269" y="1092788"/>
                  <a:pt x="23642" y="1095415"/>
                </a:cubicBezTo>
                <a:cubicBezTo>
                  <a:pt x="23642" y="1095415"/>
                  <a:pt x="23642" y="1098042"/>
                  <a:pt x="21015" y="1098042"/>
                </a:cubicBezTo>
                <a:cubicBezTo>
                  <a:pt x="15761" y="1111177"/>
                  <a:pt x="10508" y="1121684"/>
                  <a:pt x="5254" y="1134819"/>
                </a:cubicBezTo>
                <a:cubicBezTo>
                  <a:pt x="5254" y="1137445"/>
                  <a:pt x="5254" y="1137445"/>
                  <a:pt x="5254" y="1140072"/>
                </a:cubicBezTo>
                <a:cubicBezTo>
                  <a:pt x="5254" y="1145326"/>
                  <a:pt x="2627" y="1150580"/>
                  <a:pt x="2627" y="1155834"/>
                </a:cubicBezTo>
                <a:cubicBezTo>
                  <a:pt x="2627" y="1158461"/>
                  <a:pt x="2627" y="1161088"/>
                  <a:pt x="2627" y="1161088"/>
                </a:cubicBezTo>
                <a:cubicBezTo>
                  <a:pt x="2627" y="1166341"/>
                  <a:pt x="0" y="1171595"/>
                  <a:pt x="0" y="1174222"/>
                </a:cubicBezTo>
                <a:cubicBezTo>
                  <a:pt x="0" y="1176849"/>
                  <a:pt x="0" y="1179476"/>
                  <a:pt x="0" y="1179476"/>
                </a:cubicBezTo>
                <a:cubicBezTo>
                  <a:pt x="0" y="1184730"/>
                  <a:pt x="0" y="1189983"/>
                  <a:pt x="0" y="1192610"/>
                </a:cubicBezTo>
                <a:cubicBezTo>
                  <a:pt x="0" y="1192610"/>
                  <a:pt x="0" y="1192610"/>
                  <a:pt x="0" y="1195237"/>
                </a:cubicBezTo>
                <a:lnTo>
                  <a:pt x="173375" y="9456821"/>
                </a:lnTo>
                <a:cubicBezTo>
                  <a:pt x="173375" y="9501479"/>
                  <a:pt x="189136" y="9543508"/>
                  <a:pt x="215405" y="9577658"/>
                </a:cubicBezTo>
                <a:cubicBezTo>
                  <a:pt x="215405" y="9577658"/>
                  <a:pt x="215405" y="9577658"/>
                  <a:pt x="215405" y="9577658"/>
                </a:cubicBezTo>
                <a:cubicBezTo>
                  <a:pt x="215405" y="9577658"/>
                  <a:pt x="215405" y="9577658"/>
                  <a:pt x="215405" y="9577658"/>
                </a:cubicBezTo>
                <a:cubicBezTo>
                  <a:pt x="220659" y="9585539"/>
                  <a:pt x="225913" y="9590793"/>
                  <a:pt x="233794" y="9596046"/>
                </a:cubicBezTo>
                <a:cubicBezTo>
                  <a:pt x="262689" y="9624942"/>
                  <a:pt x="299466" y="9643331"/>
                  <a:pt x="344123" y="9651211"/>
                </a:cubicBezTo>
                <a:cubicBezTo>
                  <a:pt x="349377" y="9651211"/>
                  <a:pt x="354631" y="9653838"/>
                  <a:pt x="359885" y="9653838"/>
                </a:cubicBezTo>
                <a:lnTo>
                  <a:pt x="3977119" y="9961185"/>
                </a:lnTo>
                <a:cubicBezTo>
                  <a:pt x="3979746" y="9961185"/>
                  <a:pt x="3984999" y="9961185"/>
                  <a:pt x="3987626" y="9961185"/>
                </a:cubicBezTo>
                <a:lnTo>
                  <a:pt x="4376407" y="9974320"/>
                </a:lnTo>
                <a:cubicBezTo>
                  <a:pt x="4379034" y="9974320"/>
                  <a:pt x="4381661" y="9974320"/>
                  <a:pt x="4384288" y="9974320"/>
                </a:cubicBezTo>
                <a:cubicBezTo>
                  <a:pt x="4389541" y="9974320"/>
                  <a:pt x="4392168" y="9974320"/>
                  <a:pt x="4397422" y="9974320"/>
                </a:cubicBezTo>
                <a:lnTo>
                  <a:pt x="4775695" y="9950677"/>
                </a:lnTo>
                <a:cubicBezTo>
                  <a:pt x="4783576" y="9950677"/>
                  <a:pt x="4788829" y="9950677"/>
                  <a:pt x="4796710" y="9948051"/>
                </a:cubicBezTo>
                <a:lnTo>
                  <a:pt x="5164475" y="9887632"/>
                </a:lnTo>
                <a:cubicBezTo>
                  <a:pt x="5172356" y="9887632"/>
                  <a:pt x="5177610" y="9885005"/>
                  <a:pt x="5185491" y="9882378"/>
                </a:cubicBezTo>
                <a:lnTo>
                  <a:pt x="5540121" y="9785183"/>
                </a:lnTo>
                <a:cubicBezTo>
                  <a:pt x="5545375" y="9782556"/>
                  <a:pt x="5553256" y="9782556"/>
                  <a:pt x="5558510" y="9779929"/>
                </a:cubicBezTo>
                <a:lnTo>
                  <a:pt x="5900006" y="9648584"/>
                </a:lnTo>
                <a:cubicBezTo>
                  <a:pt x="5905260" y="9645958"/>
                  <a:pt x="5913140" y="9643331"/>
                  <a:pt x="5918394" y="9640704"/>
                </a:cubicBezTo>
                <a:lnTo>
                  <a:pt x="6241502" y="9477836"/>
                </a:lnTo>
                <a:cubicBezTo>
                  <a:pt x="6246756" y="9475210"/>
                  <a:pt x="6252010" y="9472583"/>
                  <a:pt x="6259890" y="9467328"/>
                </a:cubicBezTo>
                <a:lnTo>
                  <a:pt x="6564610" y="9272938"/>
                </a:lnTo>
                <a:cubicBezTo>
                  <a:pt x="6569864" y="9270311"/>
                  <a:pt x="6575118" y="9265058"/>
                  <a:pt x="6580372" y="9262431"/>
                </a:cubicBezTo>
                <a:lnTo>
                  <a:pt x="6866703" y="9039145"/>
                </a:lnTo>
                <a:cubicBezTo>
                  <a:pt x="6871957" y="9033891"/>
                  <a:pt x="6877211" y="9031264"/>
                  <a:pt x="6882465" y="9026010"/>
                </a:cubicBezTo>
                <a:lnTo>
                  <a:pt x="7145154" y="8773828"/>
                </a:lnTo>
                <a:cubicBezTo>
                  <a:pt x="7150408" y="8768574"/>
                  <a:pt x="7155662" y="8763321"/>
                  <a:pt x="7158289" y="8760694"/>
                </a:cubicBezTo>
                <a:lnTo>
                  <a:pt x="7397336" y="8482243"/>
                </a:lnTo>
                <a:cubicBezTo>
                  <a:pt x="7402590" y="8476990"/>
                  <a:pt x="7405217" y="8471736"/>
                  <a:pt x="7410470" y="8466481"/>
                </a:cubicBezTo>
                <a:lnTo>
                  <a:pt x="7623249" y="8161763"/>
                </a:lnTo>
                <a:cubicBezTo>
                  <a:pt x="7625876" y="8156508"/>
                  <a:pt x="7631130" y="8151254"/>
                  <a:pt x="7633756" y="8146001"/>
                </a:cubicBezTo>
                <a:lnTo>
                  <a:pt x="7817639" y="7817639"/>
                </a:lnTo>
                <a:cubicBezTo>
                  <a:pt x="7820266" y="7812385"/>
                  <a:pt x="7822893" y="7807132"/>
                  <a:pt x="7825520" y="7799251"/>
                </a:cubicBezTo>
                <a:lnTo>
                  <a:pt x="7943730" y="7528681"/>
                </a:lnTo>
                <a:lnTo>
                  <a:pt x="8140747" y="7373694"/>
                </a:lnTo>
                <a:cubicBezTo>
                  <a:pt x="8146001" y="7368440"/>
                  <a:pt x="8151255" y="7365813"/>
                  <a:pt x="8156509" y="7360560"/>
                </a:cubicBezTo>
                <a:lnTo>
                  <a:pt x="8398182" y="7126765"/>
                </a:lnTo>
                <a:cubicBezTo>
                  <a:pt x="8403436" y="7121512"/>
                  <a:pt x="8406064" y="7116258"/>
                  <a:pt x="8411317" y="7113631"/>
                </a:cubicBezTo>
                <a:lnTo>
                  <a:pt x="8631976" y="6856196"/>
                </a:lnTo>
                <a:cubicBezTo>
                  <a:pt x="8637230" y="6850941"/>
                  <a:pt x="8639857" y="6845688"/>
                  <a:pt x="8645110" y="6840434"/>
                </a:cubicBezTo>
                <a:lnTo>
                  <a:pt x="8842127" y="6559356"/>
                </a:lnTo>
                <a:cubicBezTo>
                  <a:pt x="8844754" y="6554103"/>
                  <a:pt x="8850009" y="6548849"/>
                  <a:pt x="8852636" y="6543595"/>
                </a:cubicBezTo>
                <a:lnTo>
                  <a:pt x="9023384" y="6241502"/>
                </a:lnTo>
                <a:cubicBezTo>
                  <a:pt x="9026010" y="6236248"/>
                  <a:pt x="9028637" y="6230994"/>
                  <a:pt x="9031264" y="6223114"/>
                </a:cubicBezTo>
                <a:lnTo>
                  <a:pt x="9173116" y="5900006"/>
                </a:lnTo>
                <a:cubicBezTo>
                  <a:pt x="9175743" y="5894752"/>
                  <a:pt x="9178370" y="5886872"/>
                  <a:pt x="9180997" y="5881617"/>
                </a:cubicBezTo>
                <a:lnTo>
                  <a:pt x="9293954" y="5540121"/>
                </a:lnTo>
                <a:cubicBezTo>
                  <a:pt x="9296581" y="5534867"/>
                  <a:pt x="9296581" y="5526987"/>
                  <a:pt x="9299208" y="5521733"/>
                </a:cubicBezTo>
                <a:lnTo>
                  <a:pt x="9380641" y="5164475"/>
                </a:lnTo>
                <a:cubicBezTo>
                  <a:pt x="9380641" y="5159221"/>
                  <a:pt x="9383268" y="5153968"/>
                  <a:pt x="9383268" y="5148714"/>
                </a:cubicBezTo>
                <a:lnTo>
                  <a:pt x="9420044" y="4901786"/>
                </a:lnTo>
                <a:cubicBezTo>
                  <a:pt x="9420044" y="4896532"/>
                  <a:pt x="9422671" y="4891278"/>
                  <a:pt x="9422671" y="4886024"/>
                </a:cubicBezTo>
                <a:lnTo>
                  <a:pt x="9446313" y="4505125"/>
                </a:lnTo>
                <a:cubicBezTo>
                  <a:pt x="9446313" y="4499871"/>
                  <a:pt x="9446313" y="4491990"/>
                  <a:pt x="9446313" y="4486737"/>
                </a:cubicBezTo>
                <a:lnTo>
                  <a:pt x="9420044" y="4103210"/>
                </a:lnTo>
                <a:close/>
                <a:moveTo>
                  <a:pt x="1857215" y="1077027"/>
                </a:moveTo>
                <a:lnTo>
                  <a:pt x="924667" y="1032370"/>
                </a:lnTo>
                <a:lnTo>
                  <a:pt x="1849334" y="535887"/>
                </a:lnTo>
                <a:lnTo>
                  <a:pt x="1857215" y="1077027"/>
                </a:lnTo>
                <a:close/>
                <a:moveTo>
                  <a:pt x="399288" y="1405389"/>
                </a:moveTo>
                <a:lnTo>
                  <a:pt x="1862468" y="1476315"/>
                </a:lnTo>
                <a:lnTo>
                  <a:pt x="1943902" y="7702056"/>
                </a:lnTo>
                <a:lnTo>
                  <a:pt x="559529" y="9002369"/>
                </a:lnTo>
                <a:lnTo>
                  <a:pt x="399288" y="1405389"/>
                </a:lnTo>
                <a:close/>
                <a:moveTo>
                  <a:pt x="7276499" y="7941103"/>
                </a:moveTo>
                <a:lnTo>
                  <a:pt x="7074228" y="8230061"/>
                </a:lnTo>
                <a:lnTo>
                  <a:pt x="6848315" y="8495377"/>
                </a:lnTo>
                <a:lnTo>
                  <a:pt x="6598760" y="8734425"/>
                </a:lnTo>
                <a:lnTo>
                  <a:pt x="6328190" y="8947204"/>
                </a:lnTo>
                <a:lnTo>
                  <a:pt x="6039231" y="9131086"/>
                </a:lnTo>
                <a:lnTo>
                  <a:pt x="5734511" y="9286073"/>
                </a:lnTo>
                <a:lnTo>
                  <a:pt x="5414030" y="9409537"/>
                </a:lnTo>
                <a:lnTo>
                  <a:pt x="5077788" y="9501479"/>
                </a:lnTo>
                <a:lnTo>
                  <a:pt x="4731038" y="9559270"/>
                </a:lnTo>
                <a:lnTo>
                  <a:pt x="4371153" y="9582912"/>
                </a:lnTo>
                <a:lnTo>
                  <a:pt x="3998134" y="9569777"/>
                </a:lnTo>
                <a:lnTo>
                  <a:pt x="832726" y="9296580"/>
                </a:lnTo>
                <a:lnTo>
                  <a:pt x="2217099" y="7996268"/>
                </a:lnTo>
                <a:lnTo>
                  <a:pt x="5461315" y="8248450"/>
                </a:lnTo>
                <a:cubicBezTo>
                  <a:pt x="5463941" y="8248450"/>
                  <a:pt x="5469195" y="8248450"/>
                  <a:pt x="5471822" y="8248450"/>
                </a:cubicBezTo>
                <a:lnTo>
                  <a:pt x="5829080" y="8258957"/>
                </a:lnTo>
                <a:cubicBezTo>
                  <a:pt x="5836960" y="8258957"/>
                  <a:pt x="5842214" y="8258957"/>
                  <a:pt x="5850095" y="8258957"/>
                </a:cubicBezTo>
                <a:lnTo>
                  <a:pt x="6199472" y="8232688"/>
                </a:lnTo>
                <a:cubicBezTo>
                  <a:pt x="6207353" y="8232688"/>
                  <a:pt x="6212606" y="8230061"/>
                  <a:pt x="6220487" y="8230061"/>
                </a:cubicBezTo>
                <a:lnTo>
                  <a:pt x="6559356" y="8169643"/>
                </a:lnTo>
                <a:cubicBezTo>
                  <a:pt x="6567237" y="8169643"/>
                  <a:pt x="6572491" y="8167016"/>
                  <a:pt x="6577745" y="8164389"/>
                </a:cubicBezTo>
                <a:lnTo>
                  <a:pt x="6903480" y="8072447"/>
                </a:lnTo>
                <a:cubicBezTo>
                  <a:pt x="6908734" y="8069821"/>
                  <a:pt x="6916614" y="8069821"/>
                  <a:pt x="6921868" y="8067194"/>
                </a:cubicBezTo>
                <a:lnTo>
                  <a:pt x="7234469" y="7943730"/>
                </a:lnTo>
                <a:cubicBezTo>
                  <a:pt x="7239722" y="7941103"/>
                  <a:pt x="7247603" y="7938476"/>
                  <a:pt x="7252856" y="7935849"/>
                </a:cubicBezTo>
                <a:lnTo>
                  <a:pt x="7287006" y="7917461"/>
                </a:lnTo>
                <a:lnTo>
                  <a:pt x="7276499" y="7941103"/>
                </a:lnTo>
                <a:close/>
                <a:moveTo>
                  <a:pt x="7830773" y="6322936"/>
                </a:moveTo>
                <a:lnTo>
                  <a:pt x="7793997" y="6575118"/>
                </a:lnTo>
                <a:lnTo>
                  <a:pt x="7709937" y="6948137"/>
                </a:lnTo>
                <a:lnTo>
                  <a:pt x="7602234" y="7276499"/>
                </a:lnTo>
                <a:lnTo>
                  <a:pt x="7357932" y="7434112"/>
                </a:lnTo>
                <a:lnTo>
                  <a:pt x="7076855" y="7578592"/>
                </a:lnTo>
                <a:lnTo>
                  <a:pt x="6782642" y="7694175"/>
                </a:lnTo>
                <a:lnTo>
                  <a:pt x="6475296" y="7780863"/>
                </a:lnTo>
                <a:lnTo>
                  <a:pt x="6157442" y="7836027"/>
                </a:lnTo>
                <a:lnTo>
                  <a:pt x="5829080" y="7859670"/>
                </a:lnTo>
                <a:lnTo>
                  <a:pt x="5487584" y="7849161"/>
                </a:lnTo>
                <a:lnTo>
                  <a:pt x="2343190" y="7604861"/>
                </a:lnTo>
                <a:lnTo>
                  <a:pt x="2264383" y="1497330"/>
                </a:lnTo>
                <a:lnTo>
                  <a:pt x="3927208" y="1578764"/>
                </a:lnTo>
                <a:lnTo>
                  <a:pt x="4315988" y="1618167"/>
                </a:lnTo>
                <a:lnTo>
                  <a:pt x="4562916" y="1665451"/>
                </a:lnTo>
                <a:lnTo>
                  <a:pt x="4930682" y="1765273"/>
                </a:lnTo>
                <a:lnTo>
                  <a:pt x="5285312" y="1901872"/>
                </a:lnTo>
                <a:lnTo>
                  <a:pt x="5624182" y="2069993"/>
                </a:lnTo>
                <a:lnTo>
                  <a:pt x="5947290" y="2269637"/>
                </a:lnTo>
                <a:lnTo>
                  <a:pt x="6252010" y="2498177"/>
                </a:lnTo>
                <a:lnTo>
                  <a:pt x="6535714" y="2755613"/>
                </a:lnTo>
                <a:lnTo>
                  <a:pt x="6798404" y="3036690"/>
                </a:lnTo>
                <a:lnTo>
                  <a:pt x="7034824" y="3341410"/>
                </a:lnTo>
                <a:lnTo>
                  <a:pt x="7244976" y="3667145"/>
                </a:lnTo>
                <a:lnTo>
                  <a:pt x="7426232" y="4011268"/>
                </a:lnTo>
                <a:lnTo>
                  <a:pt x="7578592" y="4371153"/>
                </a:lnTo>
                <a:lnTo>
                  <a:pt x="7699428" y="4744172"/>
                </a:lnTo>
                <a:lnTo>
                  <a:pt x="7786116" y="5130326"/>
                </a:lnTo>
                <a:lnTo>
                  <a:pt x="7836027" y="5524360"/>
                </a:lnTo>
                <a:lnTo>
                  <a:pt x="7849162" y="5926275"/>
                </a:lnTo>
                <a:lnTo>
                  <a:pt x="7830773" y="6322936"/>
                </a:lnTo>
                <a:close/>
                <a:moveTo>
                  <a:pt x="9007622" y="4854502"/>
                </a:moveTo>
                <a:lnTo>
                  <a:pt x="8973472" y="5085669"/>
                </a:lnTo>
                <a:lnTo>
                  <a:pt x="8894665" y="5424538"/>
                </a:lnTo>
                <a:lnTo>
                  <a:pt x="8786963" y="5747646"/>
                </a:lnTo>
                <a:lnTo>
                  <a:pt x="8652991" y="6052366"/>
                </a:lnTo>
                <a:lnTo>
                  <a:pt x="8492751" y="6338697"/>
                </a:lnTo>
                <a:lnTo>
                  <a:pt x="8306241" y="6604013"/>
                </a:lnTo>
                <a:lnTo>
                  <a:pt x="8159135" y="6774762"/>
                </a:lnTo>
                <a:lnTo>
                  <a:pt x="8185404" y="6653925"/>
                </a:lnTo>
                <a:cubicBezTo>
                  <a:pt x="8185404" y="6648671"/>
                  <a:pt x="8188031" y="6643417"/>
                  <a:pt x="8188031" y="6638163"/>
                </a:cubicBezTo>
                <a:lnTo>
                  <a:pt x="8224807" y="6370220"/>
                </a:lnTo>
                <a:cubicBezTo>
                  <a:pt x="8224807" y="6364966"/>
                  <a:pt x="8224807" y="6359713"/>
                  <a:pt x="8227434" y="6354458"/>
                </a:cubicBezTo>
                <a:lnTo>
                  <a:pt x="8251076" y="5939409"/>
                </a:lnTo>
                <a:cubicBezTo>
                  <a:pt x="8251076" y="5934155"/>
                  <a:pt x="8251076" y="5926275"/>
                  <a:pt x="8251076" y="5921021"/>
                </a:cubicBezTo>
                <a:lnTo>
                  <a:pt x="8235316" y="5500718"/>
                </a:lnTo>
                <a:cubicBezTo>
                  <a:pt x="8235316" y="5495464"/>
                  <a:pt x="8235316" y="5487583"/>
                  <a:pt x="8232689" y="5482329"/>
                </a:cubicBezTo>
                <a:lnTo>
                  <a:pt x="8180151" y="5069907"/>
                </a:lnTo>
                <a:cubicBezTo>
                  <a:pt x="8180151" y="5064653"/>
                  <a:pt x="8177524" y="5056773"/>
                  <a:pt x="8177524" y="5051519"/>
                </a:cubicBezTo>
                <a:lnTo>
                  <a:pt x="8088209" y="4649604"/>
                </a:lnTo>
                <a:cubicBezTo>
                  <a:pt x="8085582" y="4644350"/>
                  <a:pt x="8085582" y="4639097"/>
                  <a:pt x="8082955" y="4631216"/>
                </a:cubicBezTo>
                <a:lnTo>
                  <a:pt x="7956865" y="4239808"/>
                </a:lnTo>
                <a:cubicBezTo>
                  <a:pt x="7954238" y="4234554"/>
                  <a:pt x="7954238" y="4229301"/>
                  <a:pt x="7951610" y="4224047"/>
                </a:cubicBezTo>
                <a:lnTo>
                  <a:pt x="7791370" y="3848401"/>
                </a:lnTo>
                <a:cubicBezTo>
                  <a:pt x="7788744" y="3843147"/>
                  <a:pt x="7786116" y="3837893"/>
                  <a:pt x="7783489" y="3832639"/>
                </a:cubicBezTo>
                <a:lnTo>
                  <a:pt x="7591726" y="3472755"/>
                </a:lnTo>
                <a:cubicBezTo>
                  <a:pt x="7589099" y="3467501"/>
                  <a:pt x="7586472" y="3462247"/>
                  <a:pt x="7583845" y="3456994"/>
                </a:cubicBezTo>
                <a:lnTo>
                  <a:pt x="7363186" y="3118124"/>
                </a:lnTo>
                <a:cubicBezTo>
                  <a:pt x="7360559" y="3112870"/>
                  <a:pt x="7357932" y="3107617"/>
                  <a:pt x="7352679" y="3104990"/>
                </a:cubicBezTo>
                <a:lnTo>
                  <a:pt x="7105751" y="2787135"/>
                </a:lnTo>
                <a:cubicBezTo>
                  <a:pt x="7103124" y="2781882"/>
                  <a:pt x="7097870" y="2779255"/>
                  <a:pt x="7095243" y="2774001"/>
                </a:cubicBezTo>
                <a:lnTo>
                  <a:pt x="6822046" y="2479789"/>
                </a:lnTo>
                <a:cubicBezTo>
                  <a:pt x="6816792" y="2474535"/>
                  <a:pt x="6814165" y="2471908"/>
                  <a:pt x="6808911" y="2466654"/>
                </a:cubicBezTo>
                <a:lnTo>
                  <a:pt x="6512072" y="2198711"/>
                </a:lnTo>
                <a:cubicBezTo>
                  <a:pt x="6506818" y="2193457"/>
                  <a:pt x="6504192" y="2190830"/>
                  <a:pt x="6498938" y="2188204"/>
                </a:cubicBezTo>
                <a:lnTo>
                  <a:pt x="6183711" y="1943902"/>
                </a:lnTo>
                <a:cubicBezTo>
                  <a:pt x="6178457" y="1941275"/>
                  <a:pt x="6173203" y="1936021"/>
                  <a:pt x="6167949" y="1933395"/>
                </a:cubicBezTo>
                <a:lnTo>
                  <a:pt x="5829080" y="1723243"/>
                </a:lnTo>
                <a:cubicBezTo>
                  <a:pt x="5823826" y="1720616"/>
                  <a:pt x="5818572" y="1717989"/>
                  <a:pt x="5813318" y="1715362"/>
                </a:cubicBezTo>
                <a:lnTo>
                  <a:pt x="5456060" y="1539360"/>
                </a:lnTo>
                <a:cubicBezTo>
                  <a:pt x="5450807" y="1536733"/>
                  <a:pt x="5445553" y="1534107"/>
                  <a:pt x="5437672" y="1531480"/>
                </a:cubicBezTo>
                <a:lnTo>
                  <a:pt x="5064653" y="1389627"/>
                </a:lnTo>
                <a:cubicBezTo>
                  <a:pt x="5059400" y="1387000"/>
                  <a:pt x="5051519" y="1384374"/>
                  <a:pt x="5046265" y="1384374"/>
                </a:cubicBezTo>
                <a:lnTo>
                  <a:pt x="4660112" y="1279298"/>
                </a:lnTo>
                <a:cubicBezTo>
                  <a:pt x="4654858" y="1276671"/>
                  <a:pt x="4649604" y="1276671"/>
                  <a:pt x="4644350" y="1276671"/>
                </a:cubicBezTo>
                <a:lnTo>
                  <a:pt x="4381661" y="1226760"/>
                </a:lnTo>
                <a:cubicBezTo>
                  <a:pt x="4376407" y="1226760"/>
                  <a:pt x="4371153" y="1224133"/>
                  <a:pt x="4365899" y="1224133"/>
                </a:cubicBezTo>
                <a:lnTo>
                  <a:pt x="3963984" y="1184730"/>
                </a:lnTo>
                <a:cubicBezTo>
                  <a:pt x="3961357" y="1184730"/>
                  <a:pt x="3956104" y="1184730"/>
                  <a:pt x="3953477" y="1184730"/>
                </a:cubicBezTo>
                <a:lnTo>
                  <a:pt x="2259130" y="1100669"/>
                </a:lnTo>
                <a:lnTo>
                  <a:pt x="2251249" y="415049"/>
                </a:lnTo>
                <a:lnTo>
                  <a:pt x="5474449" y="559529"/>
                </a:lnTo>
                <a:lnTo>
                  <a:pt x="5829080" y="593678"/>
                </a:lnTo>
                <a:lnTo>
                  <a:pt x="6052366" y="635709"/>
                </a:lnTo>
                <a:lnTo>
                  <a:pt x="6385981" y="725023"/>
                </a:lnTo>
                <a:lnTo>
                  <a:pt x="6709090" y="845860"/>
                </a:lnTo>
                <a:lnTo>
                  <a:pt x="7016436" y="998220"/>
                </a:lnTo>
                <a:lnTo>
                  <a:pt x="7310648" y="1179476"/>
                </a:lnTo>
                <a:lnTo>
                  <a:pt x="7586472" y="1387000"/>
                </a:lnTo>
                <a:lnTo>
                  <a:pt x="7843908" y="1618167"/>
                </a:lnTo>
                <a:lnTo>
                  <a:pt x="8080328" y="1872976"/>
                </a:lnTo>
                <a:lnTo>
                  <a:pt x="8295734" y="2148800"/>
                </a:lnTo>
                <a:lnTo>
                  <a:pt x="8487497" y="2443012"/>
                </a:lnTo>
                <a:lnTo>
                  <a:pt x="8652991" y="2755613"/>
                </a:lnTo>
                <a:lnTo>
                  <a:pt x="8789590" y="3081348"/>
                </a:lnTo>
                <a:lnTo>
                  <a:pt x="8899919" y="3414963"/>
                </a:lnTo>
                <a:lnTo>
                  <a:pt x="8976099" y="3764340"/>
                </a:lnTo>
                <a:lnTo>
                  <a:pt x="9020757" y="4124225"/>
                </a:lnTo>
                <a:lnTo>
                  <a:pt x="9031264" y="4489363"/>
                </a:lnTo>
                <a:lnTo>
                  <a:pt x="9007622" y="4854502"/>
                </a:lnTo>
                <a:close/>
              </a:path>
            </a:pathLst>
          </a:custGeom>
          <a:solidFill>
            <a:schemeClr val="bg2"/>
          </a:solidFill>
          <a:ln w="2626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900"/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2CE26F5B-7561-4519-B999-405287B99690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2388466" y="0"/>
            <a:ext cx="2263242" cy="1966402"/>
          </a:xfrm>
          <a:solidFill>
            <a:srgbClr val="BFBFBF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dirty="0"/>
            </a:lvl1pPr>
          </a:lstStyle>
          <a:p>
            <a:pPr marL="228600" lvl="0" indent="-228600" algn="ctr"/>
            <a:r>
              <a:rPr lang="en-US" dirty="0"/>
              <a:t>Picture</a:t>
            </a:r>
          </a:p>
        </p:txBody>
      </p:sp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11C6D854-1B1F-4CFE-BC00-C08F15B4120B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2388466" y="4145288"/>
            <a:ext cx="2263242" cy="1966402"/>
          </a:xfrm>
          <a:solidFill>
            <a:srgbClr val="BFBFBF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dirty="0"/>
            </a:lvl1pPr>
          </a:lstStyle>
          <a:p>
            <a:pPr marL="228600" lvl="0" indent="-228600" algn="ctr"/>
            <a:r>
              <a:rPr lang="en-US" dirty="0"/>
              <a:t>Picture</a:t>
            </a:r>
          </a:p>
        </p:txBody>
      </p:sp>
      <p:sp>
        <p:nvSpPr>
          <p:cNvPr id="19" name="Date Placeholder 4">
            <a:extLst>
              <a:ext uri="{FF2B5EF4-FFF2-40B4-BE49-F238E27FC236}">
                <a16:creationId xmlns:a16="http://schemas.microsoft.com/office/drawing/2014/main" id="{54EF557E-4158-4ADF-BDFE-B315ACFB42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-1221327" y="6484845"/>
            <a:ext cx="431800" cy="365125"/>
          </a:xfrm>
        </p:spPr>
        <p:txBody>
          <a:bodyPr/>
          <a:lstStyle/>
          <a:p>
            <a:fld id="{AE726307-B9FA-44BB-9F13-9F53D863018F}" type="datetimeFigureOut">
              <a:rPr lang="en-US" smtClean="0"/>
              <a:t>6/3/24</a:t>
            </a:fld>
            <a:endParaRPr lang="en-US"/>
          </a:p>
        </p:txBody>
      </p:sp>
      <p:sp>
        <p:nvSpPr>
          <p:cNvPr id="20" name="Footer Placeholder 5">
            <a:extLst>
              <a:ext uri="{FF2B5EF4-FFF2-40B4-BE49-F238E27FC236}">
                <a16:creationId xmlns:a16="http://schemas.microsoft.com/office/drawing/2014/main" id="{C65FD3E4-3477-4CF8-A652-E489834384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1"/>
            <a:ext cx="85725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1" name="Slide Number Placeholder 6">
            <a:extLst>
              <a:ext uri="{FF2B5EF4-FFF2-40B4-BE49-F238E27FC236}">
                <a16:creationId xmlns:a16="http://schemas.microsoft.com/office/drawing/2014/main" id="{67BAC002-60CA-49B0-B1F3-97EC39971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600" y="6356350"/>
            <a:ext cx="4318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954337-777C-478F-BB37-379719107E1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EC11AE9-4040-B812-9C81-BCA2152DF6F9}"/>
              </a:ext>
            </a:extLst>
          </p:cNvPr>
          <p:cNvGrpSpPr/>
          <p:nvPr userDrawn="1"/>
        </p:nvGrpSpPr>
        <p:grpSpPr>
          <a:xfrm>
            <a:off x="0" y="6147881"/>
            <a:ext cx="12192000" cy="710119"/>
            <a:chOff x="0" y="6147881"/>
            <a:chExt cx="12192000" cy="710119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635922C-4B90-E7A5-9BBB-6AB90102CED0}"/>
                </a:ext>
              </a:extLst>
            </p:cNvPr>
            <p:cNvSpPr/>
            <p:nvPr/>
          </p:nvSpPr>
          <p:spPr>
            <a:xfrm>
              <a:off x="0" y="6147881"/>
              <a:ext cx="12192000" cy="710119"/>
            </a:xfrm>
            <a:prstGeom prst="rect">
              <a:avLst/>
            </a:prstGeom>
            <a:solidFill>
              <a:srgbClr val="4B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6" name="Picture 5" descr="A black background with white text&#10;&#10;Description automatically generated">
              <a:extLst>
                <a:ext uri="{FF2B5EF4-FFF2-40B4-BE49-F238E27FC236}">
                  <a16:creationId xmlns:a16="http://schemas.microsoft.com/office/drawing/2014/main" id="{6EB3DE5C-E114-C524-0BC7-C9166E5B7D9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02744" y="6222132"/>
              <a:ext cx="1989256" cy="6358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26165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6X_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899660" y="228601"/>
            <a:ext cx="6835140" cy="1123761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99660" y="1825625"/>
            <a:ext cx="6835140" cy="4057463"/>
          </a:xfrm>
        </p:spPr>
        <p:txBody>
          <a:bodyPr/>
          <a:lstStyle>
            <a:lvl1pPr>
              <a:lnSpc>
                <a:spcPct val="9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84BD442A-06D5-442D-801B-C03C06954CD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0" y="0"/>
            <a:ext cx="2263242" cy="1966402"/>
          </a:xfrm>
          <a:solidFill>
            <a:srgbClr val="BFBFBF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dirty="0"/>
            </a:lvl1pPr>
          </a:lstStyle>
          <a:p>
            <a:pPr marL="228600" lvl="0" indent="-228600" algn="ctr"/>
            <a:r>
              <a:rPr lang="en-US" dirty="0"/>
              <a:t>Picture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FD1BD93F-60CD-49C7-86FC-9A96B0AD05E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2072644"/>
            <a:ext cx="2263242" cy="1966402"/>
          </a:xfrm>
          <a:solidFill>
            <a:srgbClr val="BFBFBF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dirty="0"/>
            </a:lvl1pPr>
          </a:lstStyle>
          <a:p>
            <a:pPr marL="228600" lvl="0" indent="-228600" algn="ctr"/>
            <a:r>
              <a:rPr lang="en-US" dirty="0"/>
              <a:t>Picture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67F90EF-484B-4356-8B48-1A6A30B07BA5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0" y="4145288"/>
            <a:ext cx="2263242" cy="1966402"/>
          </a:xfrm>
          <a:solidFill>
            <a:srgbClr val="BFBFBF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dirty="0"/>
            </a:lvl1pPr>
          </a:lstStyle>
          <a:p>
            <a:pPr marL="228600" lvl="0" indent="-228600" algn="ctr"/>
            <a:r>
              <a:rPr lang="en-US" dirty="0"/>
              <a:t>Picture</a:t>
            </a:r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B770C8F7-8D2A-4B6A-BF61-24775C13A405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2388466" y="2072644"/>
            <a:ext cx="2263242" cy="1966402"/>
          </a:xfrm>
          <a:solidFill>
            <a:srgbClr val="BFBFBF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dirty="0"/>
            </a:lvl1pPr>
          </a:lstStyle>
          <a:p>
            <a:pPr marL="228600" lvl="0" indent="-228600" algn="ctr"/>
            <a:r>
              <a:rPr lang="en-US" dirty="0"/>
              <a:t>Picture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722A4A3C-B8F1-4F29-91F0-D42C2660A621}"/>
              </a:ext>
            </a:extLst>
          </p:cNvPr>
          <p:cNvSpPr/>
          <p:nvPr userDrawn="1"/>
        </p:nvSpPr>
        <p:spPr>
          <a:xfrm>
            <a:off x="11429306" y="6248400"/>
            <a:ext cx="216508" cy="228600"/>
          </a:xfrm>
          <a:custGeom>
            <a:avLst/>
            <a:gdLst>
              <a:gd name="connsiteX0" fmla="*/ 9420044 w 9430552"/>
              <a:gd name="connsiteY0" fmla="*/ 4103210 h 9955931"/>
              <a:gd name="connsiteX1" fmla="*/ 9417418 w 9430552"/>
              <a:gd name="connsiteY1" fmla="*/ 4084821 h 9955931"/>
              <a:gd name="connsiteX2" fmla="*/ 9370133 w 9430552"/>
              <a:gd name="connsiteY2" fmla="*/ 3706549 h 9955931"/>
              <a:gd name="connsiteX3" fmla="*/ 9367506 w 9430552"/>
              <a:gd name="connsiteY3" fmla="*/ 3688160 h 9955931"/>
              <a:gd name="connsiteX4" fmla="*/ 9286073 w 9430552"/>
              <a:gd name="connsiteY4" fmla="*/ 3320395 h 9955931"/>
              <a:gd name="connsiteX5" fmla="*/ 9280819 w 9430552"/>
              <a:gd name="connsiteY5" fmla="*/ 3302007 h 9955931"/>
              <a:gd name="connsiteX6" fmla="*/ 9167863 w 9430552"/>
              <a:gd name="connsiteY6" fmla="*/ 2944749 h 9955931"/>
              <a:gd name="connsiteX7" fmla="*/ 9162609 w 9430552"/>
              <a:gd name="connsiteY7" fmla="*/ 2928988 h 9955931"/>
              <a:gd name="connsiteX8" fmla="*/ 9018130 w 9430552"/>
              <a:gd name="connsiteY8" fmla="*/ 2584865 h 9955931"/>
              <a:gd name="connsiteX9" fmla="*/ 9010249 w 9430552"/>
              <a:gd name="connsiteY9" fmla="*/ 2569103 h 9955931"/>
              <a:gd name="connsiteX10" fmla="*/ 8836874 w 9430552"/>
              <a:gd name="connsiteY10" fmla="*/ 2240741 h 9955931"/>
              <a:gd name="connsiteX11" fmla="*/ 8828993 w 9430552"/>
              <a:gd name="connsiteY11" fmla="*/ 2224980 h 9955931"/>
              <a:gd name="connsiteX12" fmla="*/ 8631976 w 9430552"/>
              <a:gd name="connsiteY12" fmla="*/ 1917633 h 9955931"/>
              <a:gd name="connsiteX13" fmla="*/ 8621468 w 9430552"/>
              <a:gd name="connsiteY13" fmla="*/ 1904499 h 9955931"/>
              <a:gd name="connsiteX14" fmla="*/ 8395555 w 9430552"/>
              <a:gd name="connsiteY14" fmla="*/ 1615540 h 9955931"/>
              <a:gd name="connsiteX15" fmla="*/ 8385048 w 9430552"/>
              <a:gd name="connsiteY15" fmla="*/ 1602406 h 9955931"/>
              <a:gd name="connsiteX16" fmla="*/ 8135493 w 9430552"/>
              <a:gd name="connsiteY16" fmla="*/ 1334463 h 9955931"/>
              <a:gd name="connsiteX17" fmla="*/ 8122359 w 9430552"/>
              <a:gd name="connsiteY17" fmla="*/ 1321328 h 9955931"/>
              <a:gd name="connsiteX18" fmla="*/ 7851789 w 9430552"/>
              <a:gd name="connsiteY18" fmla="*/ 1077027 h 9955931"/>
              <a:gd name="connsiteX19" fmla="*/ 7838654 w 9430552"/>
              <a:gd name="connsiteY19" fmla="*/ 1066519 h 9955931"/>
              <a:gd name="connsiteX20" fmla="*/ 7547069 w 9430552"/>
              <a:gd name="connsiteY20" fmla="*/ 848487 h 9955931"/>
              <a:gd name="connsiteX21" fmla="*/ 7531307 w 9430552"/>
              <a:gd name="connsiteY21" fmla="*/ 837979 h 9955931"/>
              <a:gd name="connsiteX22" fmla="*/ 7221334 w 9430552"/>
              <a:gd name="connsiteY22" fmla="*/ 648843 h 9955931"/>
              <a:gd name="connsiteX23" fmla="*/ 7205573 w 9430552"/>
              <a:gd name="connsiteY23" fmla="*/ 640962 h 9955931"/>
              <a:gd name="connsiteX24" fmla="*/ 6879838 w 9430552"/>
              <a:gd name="connsiteY24" fmla="*/ 480722 h 9955931"/>
              <a:gd name="connsiteX25" fmla="*/ 6861449 w 9430552"/>
              <a:gd name="connsiteY25" fmla="*/ 472841 h 9955931"/>
              <a:gd name="connsiteX26" fmla="*/ 6522580 w 9430552"/>
              <a:gd name="connsiteY26" fmla="*/ 341496 h 9955931"/>
              <a:gd name="connsiteX27" fmla="*/ 6504192 w 9430552"/>
              <a:gd name="connsiteY27" fmla="*/ 336243 h 9955931"/>
              <a:gd name="connsiteX28" fmla="*/ 6152188 w 9430552"/>
              <a:gd name="connsiteY28" fmla="*/ 241674 h 9955931"/>
              <a:gd name="connsiteX29" fmla="*/ 6136426 w 9430552"/>
              <a:gd name="connsiteY29" fmla="*/ 239047 h 9955931"/>
              <a:gd name="connsiteX30" fmla="*/ 5894752 w 9430552"/>
              <a:gd name="connsiteY30" fmla="*/ 194390 h 9955931"/>
              <a:gd name="connsiteX31" fmla="*/ 5878991 w 9430552"/>
              <a:gd name="connsiteY31" fmla="*/ 191763 h 9955931"/>
              <a:gd name="connsiteX32" fmla="*/ 5511225 w 9430552"/>
              <a:gd name="connsiteY32" fmla="*/ 157614 h 9955931"/>
              <a:gd name="connsiteX33" fmla="*/ 5500718 w 9430552"/>
              <a:gd name="connsiteY33" fmla="*/ 157614 h 9955931"/>
              <a:gd name="connsiteX34" fmla="*/ 2056859 w 9430552"/>
              <a:gd name="connsiteY34" fmla="*/ 0 h 9955931"/>
              <a:gd name="connsiteX35" fmla="*/ 2054232 w 9430552"/>
              <a:gd name="connsiteY35" fmla="*/ 0 h 9955931"/>
              <a:gd name="connsiteX36" fmla="*/ 2041097 w 9430552"/>
              <a:gd name="connsiteY36" fmla="*/ 0 h 9955931"/>
              <a:gd name="connsiteX37" fmla="*/ 2035843 w 9430552"/>
              <a:gd name="connsiteY37" fmla="*/ 0 h 9955931"/>
              <a:gd name="connsiteX38" fmla="*/ 2020082 w 9430552"/>
              <a:gd name="connsiteY38" fmla="*/ 2627 h 9955931"/>
              <a:gd name="connsiteX39" fmla="*/ 2014828 w 9430552"/>
              <a:gd name="connsiteY39" fmla="*/ 2627 h 9955931"/>
              <a:gd name="connsiteX40" fmla="*/ 1999067 w 9430552"/>
              <a:gd name="connsiteY40" fmla="*/ 5254 h 9955931"/>
              <a:gd name="connsiteX41" fmla="*/ 1996440 w 9430552"/>
              <a:gd name="connsiteY41" fmla="*/ 5254 h 9955931"/>
              <a:gd name="connsiteX42" fmla="*/ 1980679 w 9430552"/>
              <a:gd name="connsiteY42" fmla="*/ 10508 h 9955931"/>
              <a:gd name="connsiteX43" fmla="*/ 1975425 w 9430552"/>
              <a:gd name="connsiteY43" fmla="*/ 13134 h 9955931"/>
              <a:gd name="connsiteX44" fmla="*/ 1962290 w 9430552"/>
              <a:gd name="connsiteY44" fmla="*/ 18388 h 9955931"/>
              <a:gd name="connsiteX45" fmla="*/ 1954410 w 9430552"/>
              <a:gd name="connsiteY45" fmla="*/ 21015 h 9955931"/>
              <a:gd name="connsiteX46" fmla="*/ 1951783 w 9430552"/>
              <a:gd name="connsiteY46" fmla="*/ 23642 h 9955931"/>
              <a:gd name="connsiteX47" fmla="*/ 99822 w 9430552"/>
              <a:gd name="connsiteY47" fmla="*/ 1019235 h 9955931"/>
              <a:gd name="connsiteX48" fmla="*/ 94568 w 9430552"/>
              <a:gd name="connsiteY48" fmla="*/ 1021862 h 9955931"/>
              <a:gd name="connsiteX49" fmla="*/ 86688 w 9430552"/>
              <a:gd name="connsiteY49" fmla="*/ 1027116 h 9955931"/>
              <a:gd name="connsiteX50" fmla="*/ 76180 w 9430552"/>
              <a:gd name="connsiteY50" fmla="*/ 1034997 h 9955931"/>
              <a:gd name="connsiteX51" fmla="*/ 70926 w 9430552"/>
              <a:gd name="connsiteY51" fmla="*/ 1040250 h 9955931"/>
              <a:gd name="connsiteX52" fmla="*/ 60419 w 9430552"/>
              <a:gd name="connsiteY52" fmla="*/ 1048131 h 9955931"/>
              <a:gd name="connsiteX53" fmla="*/ 57792 w 9430552"/>
              <a:gd name="connsiteY53" fmla="*/ 1050758 h 9955931"/>
              <a:gd name="connsiteX54" fmla="*/ 57792 w 9430552"/>
              <a:gd name="connsiteY54" fmla="*/ 1050758 h 9955931"/>
              <a:gd name="connsiteX55" fmla="*/ 47284 w 9430552"/>
              <a:gd name="connsiteY55" fmla="*/ 1061266 h 9955931"/>
              <a:gd name="connsiteX56" fmla="*/ 44657 w 9430552"/>
              <a:gd name="connsiteY56" fmla="*/ 1066519 h 9955931"/>
              <a:gd name="connsiteX57" fmla="*/ 34150 w 9430552"/>
              <a:gd name="connsiteY57" fmla="*/ 1079654 h 9955931"/>
              <a:gd name="connsiteX58" fmla="*/ 31523 w 9430552"/>
              <a:gd name="connsiteY58" fmla="*/ 1082281 h 9955931"/>
              <a:gd name="connsiteX59" fmla="*/ 23642 w 9430552"/>
              <a:gd name="connsiteY59" fmla="*/ 1095415 h 9955931"/>
              <a:gd name="connsiteX60" fmla="*/ 21015 w 9430552"/>
              <a:gd name="connsiteY60" fmla="*/ 1098042 h 9955931"/>
              <a:gd name="connsiteX61" fmla="*/ 5254 w 9430552"/>
              <a:gd name="connsiteY61" fmla="*/ 1134819 h 9955931"/>
              <a:gd name="connsiteX62" fmla="*/ 5254 w 9430552"/>
              <a:gd name="connsiteY62" fmla="*/ 1140072 h 9955931"/>
              <a:gd name="connsiteX63" fmla="*/ 2627 w 9430552"/>
              <a:gd name="connsiteY63" fmla="*/ 1155834 h 9955931"/>
              <a:gd name="connsiteX64" fmla="*/ 2627 w 9430552"/>
              <a:gd name="connsiteY64" fmla="*/ 1161088 h 9955931"/>
              <a:gd name="connsiteX65" fmla="*/ 0 w 9430552"/>
              <a:gd name="connsiteY65" fmla="*/ 1174222 h 9955931"/>
              <a:gd name="connsiteX66" fmla="*/ 0 w 9430552"/>
              <a:gd name="connsiteY66" fmla="*/ 1179476 h 9955931"/>
              <a:gd name="connsiteX67" fmla="*/ 0 w 9430552"/>
              <a:gd name="connsiteY67" fmla="*/ 1192610 h 9955931"/>
              <a:gd name="connsiteX68" fmla="*/ 0 w 9430552"/>
              <a:gd name="connsiteY68" fmla="*/ 1195237 h 9955931"/>
              <a:gd name="connsiteX69" fmla="*/ 173375 w 9430552"/>
              <a:gd name="connsiteY69" fmla="*/ 9456821 h 9955931"/>
              <a:gd name="connsiteX70" fmla="*/ 215405 w 9430552"/>
              <a:gd name="connsiteY70" fmla="*/ 9577658 h 9955931"/>
              <a:gd name="connsiteX71" fmla="*/ 215405 w 9430552"/>
              <a:gd name="connsiteY71" fmla="*/ 9577658 h 9955931"/>
              <a:gd name="connsiteX72" fmla="*/ 215405 w 9430552"/>
              <a:gd name="connsiteY72" fmla="*/ 9577658 h 9955931"/>
              <a:gd name="connsiteX73" fmla="*/ 233794 w 9430552"/>
              <a:gd name="connsiteY73" fmla="*/ 9596046 h 9955931"/>
              <a:gd name="connsiteX74" fmla="*/ 344123 w 9430552"/>
              <a:gd name="connsiteY74" fmla="*/ 9651211 h 9955931"/>
              <a:gd name="connsiteX75" fmla="*/ 359885 w 9430552"/>
              <a:gd name="connsiteY75" fmla="*/ 9653838 h 9955931"/>
              <a:gd name="connsiteX76" fmla="*/ 3977119 w 9430552"/>
              <a:gd name="connsiteY76" fmla="*/ 9961185 h 9955931"/>
              <a:gd name="connsiteX77" fmla="*/ 3987626 w 9430552"/>
              <a:gd name="connsiteY77" fmla="*/ 9961185 h 9955931"/>
              <a:gd name="connsiteX78" fmla="*/ 4376407 w 9430552"/>
              <a:gd name="connsiteY78" fmla="*/ 9974320 h 9955931"/>
              <a:gd name="connsiteX79" fmla="*/ 4384288 w 9430552"/>
              <a:gd name="connsiteY79" fmla="*/ 9974320 h 9955931"/>
              <a:gd name="connsiteX80" fmla="*/ 4397422 w 9430552"/>
              <a:gd name="connsiteY80" fmla="*/ 9974320 h 9955931"/>
              <a:gd name="connsiteX81" fmla="*/ 4775695 w 9430552"/>
              <a:gd name="connsiteY81" fmla="*/ 9950677 h 9955931"/>
              <a:gd name="connsiteX82" fmla="*/ 4796710 w 9430552"/>
              <a:gd name="connsiteY82" fmla="*/ 9948051 h 9955931"/>
              <a:gd name="connsiteX83" fmla="*/ 5164475 w 9430552"/>
              <a:gd name="connsiteY83" fmla="*/ 9887632 h 9955931"/>
              <a:gd name="connsiteX84" fmla="*/ 5185491 w 9430552"/>
              <a:gd name="connsiteY84" fmla="*/ 9882378 h 9955931"/>
              <a:gd name="connsiteX85" fmla="*/ 5540121 w 9430552"/>
              <a:gd name="connsiteY85" fmla="*/ 9785183 h 9955931"/>
              <a:gd name="connsiteX86" fmla="*/ 5558510 w 9430552"/>
              <a:gd name="connsiteY86" fmla="*/ 9779929 h 9955931"/>
              <a:gd name="connsiteX87" fmla="*/ 5900006 w 9430552"/>
              <a:gd name="connsiteY87" fmla="*/ 9648584 h 9955931"/>
              <a:gd name="connsiteX88" fmla="*/ 5918394 w 9430552"/>
              <a:gd name="connsiteY88" fmla="*/ 9640704 h 9955931"/>
              <a:gd name="connsiteX89" fmla="*/ 6241502 w 9430552"/>
              <a:gd name="connsiteY89" fmla="*/ 9477836 h 9955931"/>
              <a:gd name="connsiteX90" fmla="*/ 6259890 w 9430552"/>
              <a:gd name="connsiteY90" fmla="*/ 9467328 h 9955931"/>
              <a:gd name="connsiteX91" fmla="*/ 6564610 w 9430552"/>
              <a:gd name="connsiteY91" fmla="*/ 9272938 h 9955931"/>
              <a:gd name="connsiteX92" fmla="*/ 6580372 w 9430552"/>
              <a:gd name="connsiteY92" fmla="*/ 9262431 h 9955931"/>
              <a:gd name="connsiteX93" fmla="*/ 6866703 w 9430552"/>
              <a:gd name="connsiteY93" fmla="*/ 9039145 h 9955931"/>
              <a:gd name="connsiteX94" fmla="*/ 6882465 w 9430552"/>
              <a:gd name="connsiteY94" fmla="*/ 9026010 h 9955931"/>
              <a:gd name="connsiteX95" fmla="*/ 7145154 w 9430552"/>
              <a:gd name="connsiteY95" fmla="*/ 8773828 h 9955931"/>
              <a:gd name="connsiteX96" fmla="*/ 7158289 w 9430552"/>
              <a:gd name="connsiteY96" fmla="*/ 8760694 h 9955931"/>
              <a:gd name="connsiteX97" fmla="*/ 7397336 w 9430552"/>
              <a:gd name="connsiteY97" fmla="*/ 8482243 h 9955931"/>
              <a:gd name="connsiteX98" fmla="*/ 7410470 w 9430552"/>
              <a:gd name="connsiteY98" fmla="*/ 8466481 h 9955931"/>
              <a:gd name="connsiteX99" fmla="*/ 7623249 w 9430552"/>
              <a:gd name="connsiteY99" fmla="*/ 8161763 h 9955931"/>
              <a:gd name="connsiteX100" fmla="*/ 7633756 w 9430552"/>
              <a:gd name="connsiteY100" fmla="*/ 8146001 h 9955931"/>
              <a:gd name="connsiteX101" fmla="*/ 7817639 w 9430552"/>
              <a:gd name="connsiteY101" fmla="*/ 7817639 h 9955931"/>
              <a:gd name="connsiteX102" fmla="*/ 7825520 w 9430552"/>
              <a:gd name="connsiteY102" fmla="*/ 7799251 h 9955931"/>
              <a:gd name="connsiteX103" fmla="*/ 7943730 w 9430552"/>
              <a:gd name="connsiteY103" fmla="*/ 7528681 h 9955931"/>
              <a:gd name="connsiteX104" fmla="*/ 8140747 w 9430552"/>
              <a:gd name="connsiteY104" fmla="*/ 7373694 h 9955931"/>
              <a:gd name="connsiteX105" fmla="*/ 8156509 w 9430552"/>
              <a:gd name="connsiteY105" fmla="*/ 7360560 h 9955931"/>
              <a:gd name="connsiteX106" fmla="*/ 8398182 w 9430552"/>
              <a:gd name="connsiteY106" fmla="*/ 7126765 h 9955931"/>
              <a:gd name="connsiteX107" fmla="*/ 8411317 w 9430552"/>
              <a:gd name="connsiteY107" fmla="*/ 7113631 h 9955931"/>
              <a:gd name="connsiteX108" fmla="*/ 8631976 w 9430552"/>
              <a:gd name="connsiteY108" fmla="*/ 6856196 h 9955931"/>
              <a:gd name="connsiteX109" fmla="*/ 8645110 w 9430552"/>
              <a:gd name="connsiteY109" fmla="*/ 6840434 h 9955931"/>
              <a:gd name="connsiteX110" fmla="*/ 8842127 w 9430552"/>
              <a:gd name="connsiteY110" fmla="*/ 6559356 h 9955931"/>
              <a:gd name="connsiteX111" fmla="*/ 8852636 w 9430552"/>
              <a:gd name="connsiteY111" fmla="*/ 6543595 h 9955931"/>
              <a:gd name="connsiteX112" fmla="*/ 9023384 w 9430552"/>
              <a:gd name="connsiteY112" fmla="*/ 6241502 h 9955931"/>
              <a:gd name="connsiteX113" fmla="*/ 9031264 w 9430552"/>
              <a:gd name="connsiteY113" fmla="*/ 6223114 h 9955931"/>
              <a:gd name="connsiteX114" fmla="*/ 9173116 w 9430552"/>
              <a:gd name="connsiteY114" fmla="*/ 5900006 h 9955931"/>
              <a:gd name="connsiteX115" fmla="*/ 9180997 w 9430552"/>
              <a:gd name="connsiteY115" fmla="*/ 5881617 h 9955931"/>
              <a:gd name="connsiteX116" fmla="*/ 9293954 w 9430552"/>
              <a:gd name="connsiteY116" fmla="*/ 5540121 h 9955931"/>
              <a:gd name="connsiteX117" fmla="*/ 9299208 w 9430552"/>
              <a:gd name="connsiteY117" fmla="*/ 5521733 h 9955931"/>
              <a:gd name="connsiteX118" fmla="*/ 9380641 w 9430552"/>
              <a:gd name="connsiteY118" fmla="*/ 5164475 h 9955931"/>
              <a:gd name="connsiteX119" fmla="*/ 9383268 w 9430552"/>
              <a:gd name="connsiteY119" fmla="*/ 5148714 h 9955931"/>
              <a:gd name="connsiteX120" fmla="*/ 9420044 w 9430552"/>
              <a:gd name="connsiteY120" fmla="*/ 4901786 h 9955931"/>
              <a:gd name="connsiteX121" fmla="*/ 9422671 w 9430552"/>
              <a:gd name="connsiteY121" fmla="*/ 4886024 h 9955931"/>
              <a:gd name="connsiteX122" fmla="*/ 9446313 w 9430552"/>
              <a:gd name="connsiteY122" fmla="*/ 4505125 h 9955931"/>
              <a:gd name="connsiteX123" fmla="*/ 9446313 w 9430552"/>
              <a:gd name="connsiteY123" fmla="*/ 4486737 h 9955931"/>
              <a:gd name="connsiteX124" fmla="*/ 9420044 w 9430552"/>
              <a:gd name="connsiteY124" fmla="*/ 4103210 h 9955931"/>
              <a:gd name="connsiteX125" fmla="*/ 1857215 w 9430552"/>
              <a:gd name="connsiteY125" fmla="*/ 1077027 h 9955931"/>
              <a:gd name="connsiteX126" fmla="*/ 924667 w 9430552"/>
              <a:gd name="connsiteY126" fmla="*/ 1032370 h 9955931"/>
              <a:gd name="connsiteX127" fmla="*/ 1849334 w 9430552"/>
              <a:gd name="connsiteY127" fmla="*/ 535887 h 9955931"/>
              <a:gd name="connsiteX128" fmla="*/ 1857215 w 9430552"/>
              <a:gd name="connsiteY128" fmla="*/ 1077027 h 9955931"/>
              <a:gd name="connsiteX129" fmla="*/ 399288 w 9430552"/>
              <a:gd name="connsiteY129" fmla="*/ 1405389 h 9955931"/>
              <a:gd name="connsiteX130" fmla="*/ 1862468 w 9430552"/>
              <a:gd name="connsiteY130" fmla="*/ 1476315 h 9955931"/>
              <a:gd name="connsiteX131" fmla="*/ 1943902 w 9430552"/>
              <a:gd name="connsiteY131" fmla="*/ 7702056 h 9955931"/>
              <a:gd name="connsiteX132" fmla="*/ 559529 w 9430552"/>
              <a:gd name="connsiteY132" fmla="*/ 9002369 h 9955931"/>
              <a:gd name="connsiteX133" fmla="*/ 399288 w 9430552"/>
              <a:gd name="connsiteY133" fmla="*/ 1405389 h 9955931"/>
              <a:gd name="connsiteX134" fmla="*/ 7276499 w 9430552"/>
              <a:gd name="connsiteY134" fmla="*/ 7941103 h 9955931"/>
              <a:gd name="connsiteX135" fmla="*/ 7074228 w 9430552"/>
              <a:gd name="connsiteY135" fmla="*/ 8230061 h 9955931"/>
              <a:gd name="connsiteX136" fmla="*/ 6848315 w 9430552"/>
              <a:gd name="connsiteY136" fmla="*/ 8495377 h 9955931"/>
              <a:gd name="connsiteX137" fmla="*/ 6598760 w 9430552"/>
              <a:gd name="connsiteY137" fmla="*/ 8734425 h 9955931"/>
              <a:gd name="connsiteX138" fmla="*/ 6328190 w 9430552"/>
              <a:gd name="connsiteY138" fmla="*/ 8947204 h 9955931"/>
              <a:gd name="connsiteX139" fmla="*/ 6039231 w 9430552"/>
              <a:gd name="connsiteY139" fmla="*/ 9131086 h 9955931"/>
              <a:gd name="connsiteX140" fmla="*/ 5734511 w 9430552"/>
              <a:gd name="connsiteY140" fmla="*/ 9286073 h 9955931"/>
              <a:gd name="connsiteX141" fmla="*/ 5414030 w 9430552"/>
              <a:gd name="connsiteY141" fmla="*/ 9409537 h 9955931"/>
              <a:gd name="connsiteX142" fmla="*/ 5077788 w 9430552"/>
              <a:gd name="connsiteY142" fmla="*/ 9501479 h 9955931"/>
              <a:gd name="connsiteX143" fmla="*/ 4731038 w 9430552"/>
              <a:gd name="connsiteY143" fmla="*/ 9559270 h 9955931"/>
              <a:gd name="connsiteX144" fmla="*/ 4371153 w 9430552"/>
              <a:gd name="connsiteY144" fmla="*/ 9582912 h 9955931"/>
              <a:gd name="connsiteX145" fmla="*/ 3998134 w 9430552"/>
              <a:gd name="connsiteY145" fmla="*/ 9569777 h 9955931"/>
              <a:gd name="connsiteX146" fmla="*/ 832726 w 9430552"/>
              <a:gd name="connsiteY146" fmla="*/ 9296580 h 9955931"/>
              <a:gd name="connsiteX147" fmla="*/ 2217099 w 9430552"/>
              <a:gd name="connsiteY147" fmla="*/ 7996268 h 9955931"/>
              <a:gd name="connsiteX148" fmla="*/ 5461315 w 9430552"/>
              <a:gd name="connsiteY148" fmla="*/ 8248450 h 9955931"/>
              <a:gd name="connsiteX149" fmla="*/ 5471822 w 9430552"/>
              <a:gd name="connsiteY149" fmla="*/ 8248450 h 9955931"/>
              <a:gd name="connsiteX150" fmla="*/ 5829080 w 9430552"/>
              <a:gd name="connsiteY150" fmla="*/ 8258957 h 9955931"/>
              <a:gd name="connsiteX151" fmla="*/ 5850095 w 9430552"/>
              <a:gd name="connsiteY151" fmla="*/ 8258957 h 9955931"/>
              <a:gd name="connsiteX152" fmla="*/ 6199472 w 9430552"/>
              <a:gd name="connsiteY152" fmla="*/ 8232688 h 9955931"/>
              <a:gd name="connsiteX153" fmla="*/ 6220487 w 9430552"/>
              <a:gd name="connsiteY153" fmla="*/ 8230061 h 9955931"/>
              <a:gd name="connsiteX154" fmla="*/ 6559356 w 9430552"/>
              <a:gd name="connsiteY154" fmla="*/ 8169643 h 9955931"/>
              <a:gd name="connsiteX155" fmla="*/ 6577745 w 9430552"/>
              <a:gd name="connsiteY155" fmla="*/ 8164389 h 9955931"/>
              <a:gd name="connsiteX156" fmla="*/ 6903480 w 9430552"/>
              <a:gd name="connsiteY156" fmla="*/ 8072447 h 9955931"/>
              <a:gd name="connsiteX157" fmla="*/ 6921868 w 9430552"/>
              <a:gd name="connsiteY157" fmla="*/ 8067194 h 9955931"/>
              <a:gd name="connsiteX158" fmla="*/ 7234469 w 9430552"/>
              <a:gd name="connsiteY158" fmla="*/ 7943730 h 9955931"/>
              <a:gd name="connsiteX159" fmla="*/ 7252856 w 9430552"/>
              <a:gd name="connsiteY159" fmla="*/ 7935849 h 9955931"/>
              <a:gd name="connsiteX160" fmla="*/ 7287006 w 9430552"/>
              <a:gd name="connsiteY160" fmla="*/ 7917461 h 9955931"/>
              <a:gd name="connsiteX161" fmla="*/ 7276499 w 9430552"/>
              <a:gd name="connsiteY161" fmla="*/ 7941103 h 9955931"/>
              <a:gd name="connsiteX162" fmla="*/ 7830773 w 9430552"/>
              <a:gd name="connsiteY162" fmla="*/ 6322936 h 9955931"/>
              <a:gd name="connsiteX163" fmla="*/ 7793997 w 9430552"/>
              <a:gd name="connsiteY163" fmla="*/ 6575118 h 9955931"/>
              <a:gd name="connsiteX164" fmla="*/ 7709937 w 9430552"/>
              <a:gd name="connsiteY164" fmla="*/ 6948137 h 9955931"/>
              <a:gd name="connsiteX165" fmla="*/ 7602234 w 9430552"/>
              <a:gd name="connsiteY165" fmla="*/ 7276499 h 9955931"/>
              <a:gd name="connsiteX166" fmla="*/ 7357932 w 9430552"/>
              <a:gd name="connsiteY166" fmla="*/ 7434112 h 9955931"/>
              <a:gd name="connsiteX167" fmla="*/ 7076855 w 9430552"/>
              <a:gd name="connsiteY167" fmla="*/ 7578592 h 9955931"/>
              <a:gd name="connsiteX168" fmla="*/ 6782642 w 9430552"/>
              <a:gd name="connsiteY168" fmla="*/ 7694175 h 9955931"/>
              <a:gd name="connsiteX169" fmla="*/ 6475296 w 9430552"/>
              <a:gd name="connsiteY169" fmla="*/ 7780863 h 9955931"/>
              <a:gd name="connsiteX170" fmla="*/ 6157442 w 9430552"/>
              <a:gd name="connsiteY170" fmla="*/ 7836027 h 9955931"/>
              <a:gd name="connsiteX171" fmla="*/ 5829080 w 9430552"/>
              <a:gd name="connsiteY171" fmla="*/ 7859670 h 9955931"/>
              <a:gd name="connsiteX172" fmla="*/ 5487584 w 9430552"/>
              <a:gd name="connsiteY172" fmla="*/ 7849161 h 9955931"/>
              <a:gd name="connsiteX173" fmla="*/ 2343190 w 9430552"/>
              <a:gd name="connsiteY173" fmla="*/ 7604861 h 9955931"/>
              <a:gd name="connsiteX174" fmla="*/ 2264383 w 9430552"/>
              <a:gd name="connsiteY174" fmla="*/ 1497330 h 9955931"/>
              <a:gd name="connsiteX175" fmla="*/ 3927208 w 9430552"/>
              <a:gd name="connsiteY175" fmla="*/ 1578764 h 9955931"/>
              <a:gd name="connsiteX176" fmla="*/ 4315988 w 9430552"/>
              <a:gd name="connsiteY176" fmla="*/ 1618167 h 9955931"/>
              <a:gd name="connsiteX177" fmla="*/ 4562916 w 9430552"/>
              <a:gd name="connsiteY177" fmla="*/ 1665451 h 9955931"/>
              <a:gd name="connsiteX178" fmla="*/ 4930682 w 9430552"/>
              <a:gd name="connsiteY178" fmla="*/ 1765273 h 9955931"/>
              <a:gd name="connsiteX179" fmla="*/ 5285312 w 9430552"/>
              <a:gd name="connsiteY179" fmla="*/ 1901872 h 9955931"/>
              <a:gd name="connsiteX180" fmla="*/ 5624182 w 9430552"/>
              <a:gd name="connsiteY180" fmla="*/ 2069993 h 9955931"/>
              <a:gd name="connsiteX181" fmla="*/ 5947290 w 9430552"/>
              <a:gd name="connsiteY181" fmla="*/ 2269637 h 9955931"/>
              <a:gd name="connsiteX182" fmla="*/ 6252010 w 9430552"/>
              <a:gd name="connsiteY182" fmla="*/ 2498177 h 9955931"/>
              <a:gd name="connsiteX183" fmla="*/ 6535714 w 9430552"/>
              <a:gd name="connsiteY183" fmla="*/ 2755613 h 9955931"/>
              <a:gd name="connsiteX184" fmla="*/ 6798404 w 9430552"/>
              <a:gd name="connsiteY184" fmla="*/ 3036690 h 9955931"/>
              <a:gd name="connsiteX185" fmla="*/ 7034824 w 9430552"/>
              <a:gd name="connsiteY185" fmla="*/ 3341410 h 9955931"/>
              <a:gd name="connsiteX186" fmla="*/ 7244976 w 9430552"/>
              <a:gd name="connsiteY186" fmla="*/ 3667145 h 9955931"/>
              <a:gd name="connsiteX187" fmla="*/ 7426232 w 9430552"/>
              <a:gd name="connsiteY187" fmla="*/ 4011268 h 9955931"/>
              <a:gd name="connsiteX188" fmla="*/ 7578592 w 9430552"/>
              <a:gd name="connsiteY188" fmla="*/ 4371153 h 9955931"/>
              <a:gd name="connsiteX189" fmla="*/ 7699428 w 9430552"/>
              <a:gd name="connsiteY189" fmla="*/ 4744172 h 9955931"/>
              <a:gd name="connsiteX190" fmla="*/ 7786116 w 9430552"/>
              <a:gd name="connsiteY190" fmla="*/ 5130326 h 9955931"/>
              <a:gd name="connsiteX191" fmla="*/ 7836027 w 9430552"/>
              <a:gd name="connsiteY191" fmla="*/ 5524360 h 9955931"/>
              <a:gd name="connsiteX192" fmla="*/ 7849162 w 9430552"/>
              <a:gd name="connsiteY192" fmla="*/ 5926275 h 9955931"/>
              <a:gd name="connsiteX193" fmla="*/ 7830773 w 9430552"/>
              <a:gd name="connsiteY193" fmla="*/ 6322936 h 9955931"/>
              <a:gd name="connsiteX194" fmla="*/ 9007622 w 9430552"/>
              <a:gd name="connsiteY194" fmla="*/ 4854502 h 9955931"/>
              <a:gd name="connsiteX195" fmla="*/ 8973472 w 9430552"/>
              <a:gd name="connsiteY195" fmla="*/ 5085669 h 9955931"/>
              <a:gd name="connsiteX196" fmla="*/ 8894665 w 9430552"/>
              <a:gd name="connsiteY196" fmla="*/ 5424538 h 9955931"/>
              <a:gd name="connsiteX197" fmla="*/ 8786963 w 9430552"/>
              <a:gd name="connsiteY197" fmla="*/ 5747646 h 9955931"/>
              <a:gd name="connsiteX198" fmla="*/ 8652991 w 9430552"/>
              <a:gd name="connsiteY198" fmla="*/ 6052366 h 9955931"/>
              <a:gd name="connsiteX199" fmla="*/ 8492751 w 9430552"/>
              <a:gd name="connsiteY199" fmla="*/ 6338697 h 9955931"/>
              <a:gd name="connsiteX200" fmla="*/ 8306241 w 9430552"/>
              <a:gd name="connsiteY200" fmla="*/ 6604013 h 9955931"/>
              <a:gd name="connsiteX201" fmla="*/ 8159135 w 9430552"/>
              <a:gd name="connsiteY201" fmla="*/ 6774762 h 9955931"/>
              <a:gd name="connsiteX202" fmla="*/ 8185404 w 9430552"/>
              <a:gd name="connsiteY202" fmla="*/ 6653925 h 9955931"/>
              <a:gd name="connsiteX203" fmla="*/ 8188031 w 9430552"/>
              <a:gd name="connsiteY203" fmla="*/ 6638163 h 9955931"/>
              <a:gd name="connsiteX204" fmla="*/ 8224807 w 9430552"/>
              <a:gd name="connsiteY204" fmla="*/ 6370220 h 9955931"/>
              <a:gd name="connsiteX205" fmla="*/ 8227434 w 9430552"/>
              <a:gd name="connsiteY205" fmla="*/ 6354458 h 9955931"/>
              <a:gd name="connsiteX206" fmla="*/ 8251076 w 9430552"/>
              <a:gd name="connsiteY206" fmla="*/ 5939409 h 9955931"/>
              <a:gd name="connsiteX207" fmla="*/ 8251076 w 9430552"/>
              <a:gd name="connsiteY207" fmla="*/ 5921021 h 9955931"/>
              <a:gd name="connsiteX208" fmla="*/ 8235316 w 9430552"/>
              <a:gd name="connsiteY208" fmla="*/ 5500718 h 9955931"/>
              <a:gd name="connsiteX209" fmla="*/ 8232689 w 9430552"/>
              <a:gd name="connsiteY209" fmla="*/ 5482329 h 9955931"/>
              <a:gd name="connsiteX210" fmla="*/ 8180151 w 9430552"/>
              <a:gd name="connsiteY210" fmla="*/ 5069907 h 9955931"/>
              <a:gd name="connsiteX211" fmla="*/ 8177524 w 9430552"/>
              <a:gd name="connsiteY211" fmla="*/ 5051519 h 9955931"/>
              <a:gd name="connsiteX212" fmla="*/ 8088209 w 9430552"/>
              <a:gd name="connsiteY212" fmla="*/ 4649604 h 9955931"/>
              <a:gd name="connsiteX213" fmla="*/ 8082955 w 9430552"/>
              <a:gd name="connsiteY213" fmla="*/ 4631216 h 9955931"/>
              <a:gd name="connsiteX214" fmla="*/ 7956865 w 9430552"/>
              <a:gd name="connsiteY214" fmla="*/ 4239808 h 9955931"/>
              <a:gd name="connsiteX215" fmla="*/ 7951610 w 9430552"/>
              <a:gd name="connsiteY215" fmla="*/ 4224047 h 9955931"/>
              <a:gd name="connsiteX216" fmla="*/ 7791370 w 9430552"/>
              <a:gd name="connsiteY216" fmla="*/ 3848401 h 9955931"/>
              <a:gd name="connsiteX217" fmla="*/ 7783489 w 9430552"/>
              <a:gd name="connsiteY217" fmla="*/ 3832639 h 9955931"/>
              <a:gd name="connsiteX218" fmla="*/ 7591726 w 9430552"/>
              <a:gd name="connsiteY218" fmla="*/ 3472755 h 9955931"/>
              <a:gd name="connsiteX219" fmla="*/ 7583845 w 9430552"/>
              <a:gd name="connsiteY219" fmla="*/ 3456994 h 9955931"/>
              <a:gd name="connsiteX220" fmla="*/ 7363186 w 9430552"/>
              <a:gd name="connsiteY220" fmla="*/ 3118124 h 9955931"/>
              <a:gd name="connsiteX221" fmla="*/ 7352679 w 9430552"/>
              <a:gd name="connsiteY221" fmla="*/ 3104990 h 9955931"/>
              <a:gd name="connsiteX222" fmla="*/ 7105751 w 9430552"/>
              <a:gd name="connsiteY222" fmla="*/ 2787135 h 9955931"/>
              <a:gd name="connsiteX223" fmla="*/ 7095243 w 9430552"/>
              <a:gd name="connsiteY223" fmla="*/ 2774001 h 9955931"/>
              <a:gd name="connsiteX224" fmla="*/ 6822046 w 9430552"/>
              <a:gd name="connsiteY224" fmla="*/ 2479789 h 9955931"/>
              <a:gd name="connsiteX225" fmla="*/ 6808911 w 9430552"/>
              <a:gd name="connsiteY225" fmla="*/ 2466654 h 9955931"/>
              <a:gd name="connsiteX226" fmla="*/ 6512072 w 9430552"/>
              <a:gd name="connsiteY226" fmla="*/ 2198711 h 9955931"/>
              <a:gd name="connsiteX227" fmla="*/ 6498938 w 9430552"/>
              <a:gd name="connsiteY227" fmla="*/ 2188204 h 9955931"/>
              <a:gd name="connsiteX228" fmla="*/ 6183711 w 9430552"/>
              <a:gd name="connsiteY228" fmla="*/ 1943902 h 9955931"/>
              <a:gd name="connsiteX229" fmla="*/ 6167949 w 9430552"/>
              <a:gd name="connsiteY229" fmla="*/ 1933395 h 9955931"/>
              <a:gd name="connsiteX230" fmla="*/ 5829080 w 9430552"/>
              <a:gd name="connsiteY230" fmla="*/ 1723243 h 9955931"/>
              <a:gd name="connsiteX231" fmla="*/ 5813318 w 9430552"/>
              <a:gd name="connsiteY231" fmla="*/ 1715362 h 9955931"/>
              <a:gd name="connsiteX232" fmla="*/ 5456060 w 9430552"/>
              <a:gd name="connsiteY232" fmla="*/ 1539360 h 9955931"/>
              <a:gd name="connsiteX233" fmla="*/ 5437672 w 9430552"/>
              <a:gd name="connsiteY233" fmla="*/ 1531480 h 9955931"/>
              <a:gd name="connsiteX234" fmla="*/ 5064653 w 9430552"/>
              <a:gd name="connsiteY234" fmla="*/ 1389627 h 9955931"/>
              <a:gd name="connsiteX235" fmla="*/ 5046265 w 9430552"/>
              <a:gd name="connsiteY235" fmla="*/ 1384374 h 9955931"/>
              <a:gd name="connsiteX236" fmla="*/ 4660112 w 9430552"/>
              <a:gd name="connsiteY236" fmla="*/ 1279298 h 9955931"/>
              <a:gd name="connsiteX237" fmla="*/ 4644350 w 9430552"/>
              <a:gd name="connsiteY237" fmla="*/ 1276671 h 9955931"/>
              <a:gd name="connsiteX238" fmla="*/ 4381661 w 9430552"/>
              <a:gd name="connsiteY238" fmla="*/ 1226760 h 9955931"/>
              <a:gd name="connsiteX239" fmla="*/ 4365899 w 9430552"/>
              <a:gd name="connsiteY239" fmla="*/ 1224133 h 9955931"/>
              <a:gd name="connsiteX240" fmla="*/ 3963984 w 9430552"/>
              <a:gd name="connsiteY240" fmla="*/ 1184730 h 9955931"/>
              <a:gd name="connsiteX241" fmla="*/ 3953477 w 9430552"/>
              <a:gd name="connsiteY241" fmla="*/ 1184730 h 9955931"/>
              <a:gd name="connsiteX242" fmla="*/ 2259130 w 9430552"/>
              <a:gd name="connsiteY242" fmla="*/ 1100669 h 9955931"/>
              <a:gd name="connsiteX243" fmla="*/ 2251249 w 9430552"/>
              <a:gd name="connsiteY243" fmla="*/ 415049 h 9955931"/>
              <a:gd name="connsiteX244" fmla="*/ 5474449 w 9430552"/>
              <a:gd name="connsiteY244" fmla="*/ 559529 h 9955931"/>
              <a:gd name="connsiteX245" fmla="*/ 5829080 w 9430552"/>
              <a:gd name="connsiteY245" fmla="*/ 593678 h 9955931"/>
              <a:gd name="connsiteX246" fmla="*/ 6052366 w 9430552"/>
              <a:gd name="connsiteY246" fmla="*/ 635709 h 9955931"/>
              <a:gd name="connsiteX247" fmla="*/ 6385981 w 9430552"/>
              <a:gd name="connsiteY247" fmla="*/ 725023 h 9955931"/>
              <a:gd name="connsiteX248" fmla="*/ 6709090 w 9430552"/>
              <a:gd name="connsiteY248" fmla="*/ 845860 h 9955931"/>
              <a:gd name="connsiteX249" fmla="*/ 7016436 w 9430552"/>
              <a:gd name="connsiteY249" fmla="*/ 998220 h 9955931"/>
              <a:gd name="connsiteX250" fmla="*/ 7310648 w 9430552"/>
              <a:gd name="connsiteY250" fmla="*/ 1179476 h 9955931"/>
              <a:gd name="connsiteX251" fmla="*/ 7586472 w 9430552"/>
              <a:gd name="connsiteY251" fmla="*/ 1387000 h 9955931"/>
              <a:gd name="connsiteX252" fmla="*/ 7843908 w 9430552"/>
              <a:gd name="connsiteY252" fmla="*/ 1618167 h 9955931"/>
              <a:gd name="connsiteX253" fmla="*/ 8080328 w 9430552"/>
              <a:gd name="connsiteY253" fmla="*/ 1872976 h 9955931"/>
              <a:gd name="connsiteX254" fmla="*/ 8295734 w 9430552"/>
              <a:gd name="connsiteY254" fmla="*/ 2148800 h 9955931"/>
              <a:gd name="connsiteX255" fmla="*/ 8487497 w 9430552"/>
              <a:gd name="connsiteY255" fmla="*/ 2443012 h 9955931"/>
              <a:gd name="connsiteX256" fmla="*/ 8652991 w 9430552"/>
              <a:gd name="connsiteY256" fmla="*/ 2755613 h 9955931"/>
              <a:gd name="connsiteX257" fmla="*/ 8789590 w 9430552"/>
              <a:gd name="connsiteY257" fmla="*/ 3081348 h 9955931"/>
              <a:gd name="connsiteX258" fmla="*/ 8899919 w 9430552"/>
              <a:gd name="connsiteY258" fmla="*/ 3414963 h 9955931"/>
              <a:gd name="connsiteX259" fmla="*/ 8976099 w 9430552"/>
              <a:gd name="connsiteY259" fmla="*/ 3764340 h 9955931"/>
              <a:gd name="connsiteX260" fmla="*/ 9020757 w 9430552"/>
              <a:gd name="connsiteY260" fmla="*/ 4124225 h 9955931"/>
              <a:gd name="connsiteX261" fmla="*/ 9031264 w 9430552"/>
              <a:gd name="connsiteY261" fmla="*/ 4489363 h 9955931"/>
              <a:gd name="connsiteX262" fmla="*/ 9007622 w 9430552"/>
              <a:gd name="connsiteY262" fmla="*/ 4854502 h 9955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</a:cxnLst>
            <a:rect l="l" t="t" r="r" b="b"/>
            <a:pathLst>
              <a:path w="9430552" h="9955931">
                <a:moveTo>
                  <a:pt x="9420044" y="4103210"/>
                </a:moveTo>
                <a:cubicBezTo>
                  <a:pt x="9420044" y="4097956"/>
                  <a:pt x="9420044" y="4090075"/>
                  <a:pt x="9417418" y="4084821"/>
                </a:cubicBezTo>
                <a:lnTo>
                  <a:pt x="9370133" y="3706549"/>
                </a:lnTo>
                <a:cubicBezTo>
                  <a:pt x="9370133" y="3701295"/>
                  <a:pt x="9367506" y="3693414"/>
                  <a:pt x="9367506" y="3688160"/>
                </a:cubicBezTo>
                <a:lnTo>
                  <a:pt x="9286073" y="3320395"/>
                </a:lnTo>
                <a:cubicBezTo>
                  <a:pt x="9286073" y="3315141"/>
                  <a:pt x="9283446" y="3307261"/>
                  <a:pt x="9280819" y="3302007"/>
                </a:cubicBezTo>
                <a:lnTo>
                  <a:pt x="9167863" y="2944749"/>
                </a:lnTo>
                <a:cubicBezTo>
                  <a:pt x="9165236" y="2939495"/>
                  <a:pt x="9165236" y="2934241"/>
                  <a:pt x="9162609" y="2928988"/>
                </a:cubicBezTo>
                <a:lnTo>
                  <a:pt x="9018130" y="2584865"/>
                </a:lnTo>
                <a:cubicBezTo>
                  <a:pt x="9015503" y="2579611"/>
                  <a:pt x="9012876" y="2574357"/>
                  <a:pt x="9010249" y="2569103"/>
                </a:cubicBezTo>
                <a:lnTo>
                  <a:pt x="8836874" y="2240741"/>
                </a:lnTo>
                <a:cubicBezTo>
                  <a:pt x="8834247" y="2235488"/>
                  <a:pt x="8831620" y="2230234"/>
                  <a:pt x="8828993" y="2224980"/>
                </a:cubicBezTo>
                <a:lnTo>
                  <a:pt x="8631976" y="1917633"/>
                </a:lnTo>
                <a:cubicBezTo>
                  <a:pt x="8629350" y="1912380"/>
                  <a:pt x="8624095" y="1907126"/>
                  <a:pt x="8621468" y="1904499"/>
                </a:cubicBezTo>
                <a:lnTo>
                  <a:pt x="8395555" y="1615540"/>
                </a:lnTo>
                <a:cubicBezTo>
                  <a:pt x="8392929" y="1610287"/>
                  <a:pt x="8387675" y="1607660"/>
                  <a:pt x="8385048" y="1602406"/>
                </a:cubicBezTo>
                <a:lnTo>
                  <a:pt x="8135493" y="1334463"/>
                </a:lnTo>
                <a:cubicBezTo>
                  <a:pt x="8130240" y="1329209"/>
                  <a:pt x="8127613" y="1326582"/>
                  <a:pt x="8122359" y="1321328"/>
                </a:cubicBezTo>
                <a:lnTo>
                  <a:pt x="7851789" y="1077027"/>
                </a:lnTo>
                <a:cubicBezTo>
                  <a:pt x="7846535" y="1071773"/>
                  <a:pt x="7843908" y="1069146"/>
                  <a:pt x="7838654" y="1066519"/>
                </a:cubicBezTo>
                <a:lnTo>
                  <a:pt x="7547069" y="848487"/>
                </a:lnTo>
                <a:cubicBezTo>
                  <a:pt x="7541815" y="845860"/>
                  <a:pt x="7536561" y="840606"/>
                  <a:pt x="7531307" y="837979"/>
                </a:cubicBezTo>
                <a:lnTo>
                  <a:pt x="7221334" y="648843"/>
                </a:lnTo>
                <a:cubicBezTo>
                  <a:pt x="7216080" y="646216"/>
                  <a:pt x="7210827" y="643589"/>
                  <a:pt x="7205573" y="640962"/>
                </a:cubicBezTo>
                <a:lnTo>
                  <a:pt x="6879838" y="480722"/>
                </a:lnTo>
                <a:cubicBezTo>
                  <a:pt x="6874584" y="478095"/>
                  <a:pt x="6869330" y="475468"/>
                  <a:pt x="6861449" y="472841"/>
                </a:cubicBezTo>
                <a:lnTo>
                  <a:pt x="6522580" y="341496"/>
                </a:lnTo>
                <a:cubicBezTo>
                  <a:pt x="6517326" y="338869"/>
                  <a:pt x="6509445" y="336243"/>
                  <a:pt x="6504192" y="336243"/>
                </a:cubicBezTo>
                <a:lnTo>
                  <a:pt x="6152188" y="241674"/>
                </a:lnTo>
                <a:cubicBezTo>
                  <a:pt x="6146934" y="239047"/>
                  <a:pt x="6141680" y="239047"/>
                  <a:pt x="6136426" y="239047"/>
                </a:cubicBezTo>
                <a:lnTo>
                  <a:pt x="5894752" y="194390"/>
                </a:lnTo>
                <a:cubicBezTo>
                  <a:pt x="5889498" y="194390"/>
                  <a:pt x="5884244" y="191763"/>
                  <a:pt x="5878991" y="191763"/>
                </a:cubicBezTo>
                <a:lnTo>
                  <a:pt x="5511225" y="157614"/>
                </a:lnTo>
                <a:cubicBezTo>
                  <a:pt x="5508598" y="157614"/>
                  <a:pt x="5503345" y="157614"/>
                  <a:pt x="5500718" y="157614"/>
                </a:cubicBezTo>
                <a:lnTo>
                  <a:pt x="2056859" y="0"/>
                </a:lnTo>
                <a:cubicBezTo>
                  <a:pt x="2056859" y="0"/>
                  <a:pt x="2054232" y="0"/>
                  <a:pt x="2054232" y="0"/>
                </a:cubicBezTo>
                <a:cubicBezTo>
                  <a:pt x="2048978" y="0"/>
                  <a:pt x="2043724" y="0"/>
                  <a:pt x="2041097" y="0"/>
                </a:cubicBezTo>
                <a:cubicBezTo>
                  <a:pt x="2038470" y="0"/>
                  <a:pt x="2038470" y="0"/>
                  <a:pt x="2035843" y="0"/>
                </a:cubicBezTo>
                <a:cubicBezTo>
                  <a:pt x="2030590" y="0"/>
                  <a:pt x="2025336" y="0"/>
                  <a:pt x="2020082" y="2627"/>
                </a:cubicBezTo>
                <a:cubicBezTo>
                  <a:pt x="2017455" y="2627"/>
                  <a:pt x="2017455" y="2627"/>
                  <a:pt x="2014828" y="2627"/>
                </a:cubicBezTo>
                <a:cubicBezTo>
                  <a:pt x="2009574" y="2627"/>
                  <a:pt x="2004321" y="5254"/>
                  <a:pt x="1999067" y="5254"/>
                </a:cubicBezTo>
                <a:cubicBezTo>
                  <a:pt x="1999067" y="5254"/>
                  <a:pt x="1996440" y="5254"/>
                  <a:pt x="1996440" y="5254"/>
                </a:cubicBezTo>
                <a:cubicBezTo>
                  <a:pt x="1991186" y="7881"/>
                  <a:pt x="1985933" y="7881"/>
                  <a:pt x="1980679" y="10508"/>
                </a:cubicBezTo>
                <a:cubicBezTo>
                  <a:pt x="1978052" y="10508"/>
                  <a:pt x="1978052" y="10508"/>
                  <a:pt x="1975425" y="13134"/>
                </a:cubicBezTo>
                <a:cubicBezTo>
                  <a:pt x="1970171" y="15761"/>
                  <a:pt x="1967544" y="15761"/>
                  <a:pt x="1962290" y="18388"/>
                </a:cubicBezTo>
                <a:cubicBezTo>
                  <a:pt x="1959664" y="18388"/>
                  <a:pt x="1957037" y="21015"/>
                  <a:pt x="1954410" y="21015"/>
                </a:cubicBezTo>
                <a:cubicBezTo>
                  <a:pt x="1954410" y="21015"/>
                  <a:pt x="1951783" y="21015"/>
                  <a:pt x="1951783" y="23642"/>
                </a:cubicBezTo>
                <a:lnTo>
                  <a:pt x="99822" y="1019235"/>
                </a:lnTo>
                <a:cubicBezTo>
                  <a:pt x="97195" y="1019235"/>
                  <a:pt x="94568" y="1021862"/>
                  <a:pt x="94568" y="1021862"/>
                </a:cubicBezTo>
                <a:cubicBezTo>
                  <a:pt x="91941" y="1024489"/>
                  <a:pt x="89314" y="1024489"/>
                  <a:pt x="86688" y="1027116"/>
                </a:cubicBezTo>
                <a:cubicBezTo>
                  <a:pt x="84061" y="1029743"/>
                  <a:pt x="81434" y="1032370"/>
                  <a:pt x="76180" y="1034997"/>
                </a:cubicBezTo>
                <a:cubicBezTo>
                  <a:pt x="73553" y="1037623"/>
                  <a:pt x="70926" y="1037623"/>
                  <a:pt x="70926" y="1040250"/>
                </a:cubicBezTo>
                <a:cubicBezTo>
                  <a:pt x="68299" y="1042877"/>
                  <a:pt x="63045" y="1045504"/>
                  <a:pt x="60419" y="1048131"/>
                </a:cubicBezTo>
                <a:cubicBezTo>
                  <a:pt x="60419" y="1048131"/>
                  <a:pt x="57792" y="1050758"/>
                  <a:pt x="57792" y="1050758"/>
                </a:cubicBezTo>
                <a:cubicBezTo>
                  <a:pt x="57792" y="1050758"/>
                  <a:pt x="57792" y="1050758"/>
                  <a:pt x="57792" y="1050758"/>
                </a:cubicBezTo>
                <a:cubicBezTo>
                  <a:pt x="55165" y="1053385"/>
                  <a:pt x="49911" y="1058639"/>
                  <a:pt x="47284" y="1061266"/>
                </a:cubicBezTo>
                <a:cubicBezTo>
                  <a:pt x="47284" y="1063892"/>
                  <a:pt x="44657" y="1063892"/>
                  <a:pt x="44657" y="1066519"/>
                </a:cubicBezTo>
                <a:cubicBezTo>
                  <a:pt x="42030" y="1071773"/>
                  <a:pt x="39403" y="1074400"/>
                  <a:pt x="34150" y="1079654"/>
                </a:cubicBezTo>
                <a:cubicBezTo>
                  <a:pt x="34150" y="1079654"/>
                  <a:pt x="31523" y="1082281"/>
                  <a:pt x="31523" y="1082281"/>
                </a:cubicBezTo>
                <a:cubicBezTo>
                  <a:pt x="28896" y="1087535"/>
                  <a:pt x="26269" y="1092788"/>
                  <a:pt x="23642" y="1095415"/>
                </a:cubicBezTo>
                <a:cubicBezTo>
                  <a:pt x="23642" y="1095415"/>
                  <a:pt x="23642" y="1098042"/>
                  <a:pt x="21015" y="1098042"/>
                </a:cubicBezTo>
                <a:cubicBezTo>
                  <a:pt x="15761" y="1111177"/>
                  <a:pt x="10508" y="1121684"/>
                  <a:pt x="5254" y="1134819"/>
                </a:cubicBezTo>
                <a:cubicBezTo>
                  <a:pt x="5254" y="1137445"/>
                  <a:pt x="5254" y="1137445"/>
                  <a:pt x="5254" y="1140072"/>
                </a:cubicBezTo>
                <a:cubicBezTo>
                  <a:pt x="5254" y="1145326"/>
                  <a:pt x="2627" y="1150580"/>
                  <a:pt x="2627" y="1155834"/>
                </a:cubicBezTo>
                <a:cubicBezTo>
                  <a:pt x="2627" y="1158461"/>
                  <a:pt x="2627" y="1161088"/>
                  <a:pt x="2627" y="1161088"/>
                </a:cubicBezTo>
                <a:cubicBezTo>
                  <a:pt x="2627" y="1166341"/>
                  <a:pt x="0" y="1171595"/>
                  <a:pt x="0" y="1174222"/>
                </a:cubicBezTo>
                <a:cubicBezTo>
                  <a:pt x="0" y="1176849"/>
                  <a:pt x="0" y="1179476"/>
                  <a:pt x="0" y="1179476"/>
                </a:cubicBezTo>
                <a:cubicBezTo>
                  <a:pt x="0" y="1184730"/>
                  <a:pt x="0" y="1189983"/>
                  <a:pt x="0" y="1192610"/>
                </a:cubicBezTo>
                <a:cubicBezTo>
                  <a:pt x="0" y="1192610"/>
                  <a:pt x="0" y="1192610"/>
                  <a:pt x="0" y="1195237"/>
                </a:cubicBezTo>
                <a:lnTo>
                  <a:pt x="173375" y="9456821"/>
                </a:lnTo>
                <a:cubicBezTo>
                  <a:pt x="173375" y="9501479"/>
                  <a:pt x="189136" y="9543508"/>
                  <a:pt x="215405" y="9577658"/>
                </a:cubicBezTo>
                <a:cubicBezTo>
                  <a:pt x="215405" y="9577658"/>
                  <a:pt x="215405" y="9577658"/>
                  <a:pt x="215405" y="9577658"/>
                </a:cubicBezTo>
                <a:cubicBezTo>
                  <a:pt x="215405" y="9577658"/>
                  <a:pt x="215405" y="9577658"/>
                  <a:pt x="215405" y="9577658"/>
                </a:cubicBezTo>
                <a:cubicBezTo>
                  <a:pt x="220659" y="9585539"/>
                  <a:pt x="225913" y="9590793"/>
                  <a:pt x="233794" y="9596046"/>
                </a:cubicBezTo>
                <a:cubicBezTo>
                  <a:pt x="262689" y="9624942"/>
                  <a:pt x="299466" y="9643331"/>
                  <a:pt x="344123" y="9651211"/>
                </a:cubicBezTo>
                <a:cubicBezTo>
                  <a:pt x="349377" y="9651211"/>
                  <a:pt x="354631" y="9653838"/>
                  <a:pt x="359885" y="9653838"/>
                </a:cubicBezTo>
                <a:lnTo>
                  <a:pt x="3977119" y="9961185"/>
                </a:lnTo>
                <a:cubicBezTo>
                  <a:pt x="3979746" y="9961185"/>
                  <a:pt x="3984999" y="9961185"/>
                  <a:pt x="3987626" y="9961185"/>
                </a:cubicBezTo>
                <a:lnTo>
                  <a:pt x="4376407" y="9974320"/>
                </a:lnTo>
                <a:cubicBezTo>
                  <a:pt x="4379034" y="9974320"/>
                  <a:pt x="4381661" y="9974320"/>
                  <a:pt x="4384288" y="9974320"/>
                </a:cubicBezTo>
                <a:cubicBezTo>
                  <a:pt x="4389541" y="9974320"/>
                  <a:pt x="4392168" y="9974320"/>
                  <a:pt x="4397422" y="9974320"/>
                </a:cubicBezTo>
                <a:lnTo>
                  <a:pt x="4775695" y="9950677"/>
                </a:lnTo>
                <a:cubicBezTo>
                  <a:pt x="4783576" y="9950677"/>
                  <a:pt x="4788829" y="9950677"/>
                  <a:pt x="4796710" y="9948051"/>
                </a:cubicBezTo>
                <a:lnTo>
                  <a:pt x="5164475" y="9887632"/>
                </a:lnTo>
                <a:cubicBezTo>
                  <a:pt x="5172356" y="9887632"/>
                  <a:pt x="5177610" y="9885005"/>
                  <a:pt x="5185491" y="9882378"/>
                </a:cubicBezTo>
                <a:lnTo>
                  <a:pt x="5540121" y="9785183"/>
                </a:lnTo>
                <a:cubicBezTo>
                  <a:pt x="5545375" y="9782556"/>
                  <a:pt x="5553256" y="9782556"/>
                  <a:pt x="5558510" y="9779929"/>
                </a:cubicBezTo>
                <a:lnTo>
                  <a:pt x="5900006" y="9648584"/>
                </a:lnTo>
                <a:cubicBezTo>
                  <a:pt x="5905260" y="9645958"/>
                  <a:pt x="5913140" y="9643331"/>
                  <a:pt x="5918394" y="9640704"/>
                </a:cubicBezTo>
                <a:lnTo>
                  <a:pt x="6241502" y="9477836"/>
                </a:lnTo>
                <a:cubicBezTo>
                  <a:pt x="6246756" y="9475210"/>
                  <a:pt x="6252010" y="9472583"/>
                  <a:pt x="6259890" y="9467328"/>
                </a:cubicBezTo>
                <a:lnTo>
                  <a:pt x="6564610" y="9272938"/>
                </a:lnTo>
                <a:cubicBezTo>
                  <a:pt x="6569864" y="9270311"/>
                  <a:pt x="6575118" y="9265058"/>
                  <a:pt x="6580372" y="9262431"/>
                </a:cubicBezTo>
                <a:lnTo>
                  <a:pt x="6866703" y="9039145"/>
                </a:lnTo>
                <a:cubicBezTo>
                  <a:pt x="6871957" y="9033891"/>
                  <a:pt x="6877211" y="9031264"/>
                  <a:pt x="6882465" y="9026010"/>
                </a:cubicBezTo>
                <a:lnTo>
                  <a:pt x="7145154" y="8773828"/>
                </a:lnTo>
                <a:cubicBezTo>
                  <a:pt x="7150408" y="8768574"/>
                  <a:pt x="7155662" y="8763321"/>
                  <a:pt x="7158289" y="8760694"/>
                </a:cubicBezTo>
                <a:lnTo>
                  <a:pt x="7397336" y="8482243"/>
                </a:lnTo>
                <a:cubicBezTo>
                  <a:pt x="7402590" y="8476990"/>
                  <a:pt x="7405217" y="8471736"/>
                  <a:pt x="7410470" y="8466481"/>
                </a:cubicBezTo>
                <a:lnTo>
                  <a:pt x="7623249" y="8161763"/>
                </a:lnTo>
                <a:cubicBezTo>
                  <a:pt x="7625876" y="8156508"/>
                  <a:pt x="7631130" y="8151254"/>
                  <a:pt x="7633756" y="8146001"/>
                </a:cubicBezTo>
                <a:lnTo>
                  <a:pt x="7817639" y="7817639"/>
                </a:lnTo>
                <a:cubicBezTo>
                  <a:pt x="7820266" y="7812385"/>
                  <a:pt x="7822893" y="7807132"/>
                  <a:pt x="7825520" y="7799251"/>
                </a:cubicBezTo>
                <a:lnTo>
                  <a:pt x="7943730" y="7528681"/>
                </a:lnTo>
                <a:lnTo>
                  <a:pt x="8140747" y="7373694"/>
                </a:lnTo>
                <a:cubicBezTo>
                  <a:pt x="8146001" y="7368440"/>
                  <a:pt x="8151255" y="7365813"/>
                  <a:pt x="8156509" y="7360560"/>
                </a:cubicBezTo>
                <a:lnTo>
                  <a:pt x="8398182" y="7126765"/>
                </a:lnTo>
                <a:cubicBezTo>
                  <a:pt x="8403436" y="7121512"/>
                  <a:pt x="8406064" y="7116258"/>
                  <a:pt x="8411317" y="7113631"/>
                </a:cubicBezTo>
                <a:lnTo>
                  <a:pt x="8631976" y="6856196"/>
                </a:lnTo>
                <a:cubicBezTo>
                  <a:pt x="8637230" y="6850941"/>
                  <a:pt x="8639857" y="6845688"/>
                  <a:pt x="8645110" y="6840434"/>
                </a:cubicBezTo>
                <a:lnTo>
                  <a:pt x="8842127" y="6559356"/>
                </a:lnTo>
                <a:cubicBezTo>
                  <a:pt x="8844754" y="6554103"/>
                  <a:pt x="8850009" y="6548849"/>
                  <a:pt x="8852636" y="6543595"/>
                </a:cubicBezTo>
                <a:lnTo>
                  <a:pt x="9023384" y="6241502"/>
                </a:lnTo>
                <a:cubicBezTo>
                  <a:pt x="9026010" y="6236248"/>
                  <a:pt x="9028637" y="6230994"/>
                  <a:pt x="9031264" y="6223114"/>
                </a:cubicBezTo>
                <a:lnTo>
                  <a:pt x="9173116" y="5900006"/>
                </a:lnTo>
                <a:cubicBezTo>
                  <a:pt x="9175743" y="5894752"/>
                  <a:pt x="9178370" y="5886872"/>
                  <a:pt x="9180997" y="5881617"/>
                </a:cubicBezTo>
                <a:lnTo>
                  <a:pt x="9293954" y="5540121"/>
                </a:lnTo>
                <a:cubicBezTo>
                  <a:pt x="9296581" y="5534867"/>
                  <a:pt x="9296581" y="5526987"/>
                  <a:pt x="9299208" y="5521733"/>
                </a:cubicBezTo>
                <a:lnTo>
                  <a:pt x="9380641" y="5164475"/>
                </a:lnTo>
                <a:cubicBezTo>
                  <a:pt x="9380641" y="5159221"/>
                  <a:pt x="9383268" y="5153968"/>
                  <a:pt x="9383268" y="5148714"/>
                </a:cubicBezTo>
                <a:lnTo>
                  <a:pt x="9420044" y="4901786"/>
                </a:lnTo>
                <a:cubicBezTo>
                  <a:pt x="9420044" y="4896532"/>
                  <a:pt x="9422671" y="4891278"/>
                  <a:pt x="9422671" y="4886024"/>
                </a:cubicBezTo>
                <a:lnTo>
                  <a:pt x="9446313" y="4505125"/>
                </a:lnTo>
                <a:cubicBezTo>
                  <a:pt x="9446313" y="4499871"/>
                  <a:pt x="9446313" y="4491990"/>
                  <a:pt x="9446313" y="4486737"/>
                </a:cubicBezTo>
                <a:lnTo>
                  <a:pt x="9420044" y="4103210"/>
                </a:lnTo>
                <a:close/>
                <a:moveTo>
                  <a:pt x="1857215" y="1077027"/>
                </a:moveTo>
                <a:lnTo>
                  <a:pt x="924667" y="1032370"/>
                </a:lnTo>
                <a:lnTo>
                  <a:pt x="1849334" y="535887"/>
                </a:lnTo>
                <a:lnTo>
                  <a:pt x="1857215" y="1077027"/>
                </a:lnTo>
                <a:close/>
                <a:moveTo>
                  <a:pt x="399288" y="1405389"/>
                </a:moveTo>
                <a:lnTo>
                  <a:pt x="1862468" y="1476315"/>
                </a:lnTo>
                <a:lnTo>
                  <a:pt x="1943902" y="7702056"/>
                </a:lnTo>
                <a:lnTo>
                  <a:pt x="559529" y="9002369"/>
                </a:lnTo>
                <a:lnTo>
                  <a:pt x="399288" y="1405389"/>
                </a:lnTo>
                <a:close/>
                <a:moveTo>
                  <a:pt x="7276499" y="7941103"/>
                </a:moveTo>
                <a:lnTo>
                  <a:pt x="7074228" y="8230061"/>
                </a:lnTo>
                <a:lnTo>
                  <a:pt x="6848315" y="8495377"/>
                </a:lnTo>
                <a:lnTo>
                  <a:pt x="6598760" y="8734425"/>
                </a:lnTo>
                <a:lnTo>
                  <a:pt x="6328190" y="8947204"/>
                </a:lnTo>
                <a:lnTo>
                  <a:pt x="6039231" y="9131086"/>
                </a:lnTo>
                <a:lnTo>
                  <a:pt x="5734511" y="9286073"/>
                </a:lnTo>
                <a:lnTo>
                  <a:pt x="5414030" y="9409537"/>
                </a:lnTo>
                <a:lnTo>
                  <a:pt x="5077788" y="9501479"/>
                </a:lnTo>
                <a:lnTo>
                  <a:pt x="4731038" y="9559270"/>
                </a:lnTo>
                <a:lnTo>
                  <a:pt x="4371153" y="9582912"/>
                </a:lnTo>
                <a:lnTo>
                  <a:pt x="3998134" y="9569777"/>
                </a:lnTo>
                <a:lnTo>
                  <a:pt x="832726" y="9296580"/>
                </a:lnTo>
                <a:lnTo>
                  <a:pt x="2217099" y="7996268"/>
                </a:lnTo>
                <a:lnTo>
                  <a:pt x="5461315" y="8248450"/>
                </a:lnTo>
                <a:cubicBezTo>
                  <a:pt x="5463941" y="8248450"/>
                  <a:pt x="5469195" y="8248450"/>
                  <a:pt x="5471822" y="8248450"/>
                </a:cubicBezTo>
                <a:lnTo>
                  <a:pt x="5829080" y="8258957"/>
                </a:lnTo>
                <a:cubicBezTo>
                  <a:pt x="5836960" y="8258957"/>
                  <a:pt x="5842214" y="8258957"/>
                  <a:pt x="5850095" y="8258957"/>
                </a:cubicBezTo>
                <a:lnTo>
                  <a:pt x="6199472" y="8232688"/>
                </a:lnTo>
                <a:cubicBezTo>
                  <a:pt x="6207353" y="8232688"/>
                  <a:pt x="6212606" y="8230061"/>
                  <a:pt x="6220487" y="8230061"/>
                </a:cubicBezTo>
                <a:lnTo>
                  <a:pt x="6559356" y="8169643"/>
                </a:lnTo>
                <a:cubicBezTo>
                  <a:pt x="6567237" y="8169643"/>
                  <a:pt x="6572491" y="8167016"/>
                  <a:pt x="6577745" y="8164389"/>
                </a:cubicBezTo>
                <a:lnTo>
                  <a:pt x="6903480" y="8072447"/>
                </a:lnTo>
                <a:cubicBezTo>
                  <a:pt x="6908734" y="8069821"/>
                  <a:pt x="6916614" y="8069821"/>
                  <a:pt x="6921868" y="8067194"/>
                </a:cubicBezTo>
                <a:lnTo>
                  <a:pt x="7234469" y="7943730"/>
                </a:lnTo>
                <a:cubicBezTo>
                  <a:pt x="7239722" y="7941103"/>
                  <a:pt x="7247603" y="7938476"/>
                  <a:pt x="7252856" y="7935849"/>
                </a:cubicBezTo>
                <a:lnTo>
                  <a:pt x="7287006" y="7917461"/>
                </a:lnTo>
                <a:lnTo>
                  <a:pt x="7276499" y="7941103"/>
                </a:lnTo>
                <a:close/>
                <a:moveTo>
                  <a:pt x="7830773" y="6322936"/>
                </a:moveTo>
                <a:lnTo>
                  <a:pt x="7793997" y="6575118"/>
                </a:lnTo>
                <a:lnTo>
                  <a:pt x="7709937" y="6948137"/>
                </a:lnTo>
                <a:lnTo>
                  <a:pt x="7602234" y="7276499"/>
                </a:lnTo>
                <a:lnTo>
                  <a:pt x="7357932" y="7434112"/>
                </a:lnTo>
                <a:lnTo>
                  <a:pt x="7076855" y="7578592"/>
                </a:lnTo>
                <a:lnTo>
                  <a:pt x="6782642" y="7694175"/>
                </a:lnTo>
                <a:lnTo>
                  <a:pt x="6475296" y="7780863"/>
                </a:lnTo>
                <a:lnTo>
                  <a:pt x="6157442" y="7836027"/>
                </a:lnTo>
                <a:lnTo>
                  <a:pt x="5829080" y="7859670"/>
                </a:lnTo>
                <a:lnTo>
                  <a:pt x="5487584" y="7849161"/>
                </a:lnTo>
                <a:lnTo>
                  <a:pt x="2343190" y="7604861"/>
                </a:lnTo>
                <a:lnTo>
                  <a:pt x="2264383" y="1497330"/>
                </a:lnTo>
                <a:lnTo>
                  <a:pt x="3927208" y="1578764"/>
                </a:lnTo>
                <a:lnTo>
                  <a:pt x="4315988" y="1618167"/>
                </a:lnTo>
                <a:lnTo>
                  <a:pt x="4562916" y="1665451"/>
                </a:lnTo>
                <a:lnTo>
                  <a:pt x="4930682" y="1765273"/>
                </a:lnTo>
                <a:lnTo>
                  <a:pt x="5285312" y="1901872"/>
                </a:lnTo>
                <a:lnTo>
                  <a:pt x="5624182" y="2069993"/>
                </a:lnTo>
                <a:lnTo>
                  <a:pt x="5947290" y="2269637"/>
                </a:lnTo>
                <a:lnTo>
                  <a:pt x="6252010" y="2498177"/>
                </a:lnTo>
                <a:lnTo>
                  <a:pt x="6535714" y="2755613"/>
                </a:lnTo>
                <a:lnTo>
                  <a:pt x="6798404" y="3036690"/>
                </a:lnTo>
                <a:lnTo>
                  <a:pt x="7034824" y="3341410"/>
                </a:lnTo>
                <a:lnTo>
                  <a:pt x="7244976" y="3667145"/>
                </a:lnTo>
                <a:lnTo>
                  <a:pt x="7426232" y="4011268"/>
                </a:lnTo>
                <a:lnTo>
                  <a:pt x="7578592" y="4371153"/>
                </a:lnTo>
                <a:lnTo>
                  <a:pt x="7699428" y="4744172"/>
                </a:lnTo>
                <a:lnTo>
                  <a:pt x="7786116" y="5130326"/>
                </a:lnTo>
                <a:lnTo>
                  <a:pt x="7836027" y="5524360"/>
                </a:lnTo>
                <a:lnTo>
                  <a:pt x="7849162" y="5926275"/>
                </a:lnTo>
                <a:lnTo>
                  <a:pt x="7830773" y="6322936"/>
                </a:lnTo>
                <a:close/>
                <a:moveTo>
                  <a:pt x="9007622" y="4854502"/>
                </a:moveTo>
                <a:lnTo>
                  <a:pt x="8973472" y="5085669"/>
                </a:lnTo>
                <a:lnTo>
                  <a:pt x="8894665" y="5424538"/>
                </a:lnTo>
                <a:lnTo>
                  <a:pt x="8786963" y="5747646"/>
                </a:lnTo>
                <a:lnTo>
                  <a:pt x="8652991" y="6052366"/>
                </a:lnTo>
                <a:lnTo>
                  <a:pt x="8492751" y="6338697"/>
                </a:lnTo>
                <a:lnTo>
                  <a:pt x="8306241" y="6604013"/>
                </a:lnTo>
                <a:lnTo>
                  <a:pt x="8159135" y="6774762"/>
                </a:lnTo>
                <a:lnTo>
                  <a:pt x="8185404" y="6653925"/>
                </a:lnTo>
                <a:cubicBezTo>
                  <a:pt x="8185404" y="6648671"/>
                  <a:pt x="8188031" y="6643417"/>
                  <a:pt x="8188031" y="6638163"/>
                </a:cubicBezTo>
                <a:lnTo>
                  <a:pt x="8224807" y="6370220"/>
                </a:lnTo>
                <a:cubicBezTo>
                  <a:pt x="8224807" y="6364966"/>
                  <a:pt x="8224807" y="6359713"/>
                  <a:pt x="8227434" y="6354458"/>
                </a:cubicBezTo>
                <a:lnTo>
                  <a:pt x="8251076" y="5939409"/>
                </a:lnTo>
                <a:cubicBezTo>
                  <a:pt x="8251076" y="5934155"/>
                  <a:pt x="8251076" y="5926275"/>
                  <a:pt x="8251076" y="5921021"/>
                </a:cubicBezTo>
                <a:lnTo>
                  <a:pt x="8235316" y="5500718"/>
                </a:lnTo>
                <a:cubicBezTo>
                  <a:pt x="8235316" y="5495464"/>
                  <a:pt x="8235316" y="5487583"/>
                  <a:pt x="8232689" y="5482329"/>
                </a:cubicBezTo>
                <a:lnTo>
                  <a:pt x="8180151" y="5069907"/>
                </a:lnTo>
                <a:cubicBezTo>
                  <a:pt x="8180151" y="5064653"/>
                  <a:pt x="8177524" y="5056773"/>
                  <a:pt x="8177524" y="5051519"/>
                </a:cubicBezTo>
                <a:lnTo>
                  <a:pt x="8088209" y="4649604"/>
                </a:lnTo>
                <a:cubicBezTo>
                  <a:pt x="8085582" y="4644350"/>
                  <a:pt x="8085582" y="4639097"/>
                  <a:pt x="8082955" y="4631216"/>
                </a:cubicBezTo>
                <a:lnTo>
                  <a:pt x="7956865" y="4239808"/>
                </a:lnTo>
                <a:cubicBezTo>
                  <a:pt x="7954238" y="4234554"/>
                  <a:pt x="7954238" y="4229301"/>
                  <a:pt x="7951610" y="4224047"/>
                </a:cubicBezTo>
                <a:lnTo>
                  <a:pt x="7791370" y="3848401"/>
                </a:lnTo>
                <a:cubicBezTo>
                  <a:pt x="7788744" y="3843147"/>
                  <a:pt x="7786116" y="3837893"/>
                  <a:pt x="7783489" y="3832639"/>
                </a:cubicBezTo>
                <a:lnTo>
                  <a:pt x="7591726" y="3472755"/>
                </a:lnTo>
                <a:cubicBezTo>
                  <a:pt x="7589099" y="3467501"/>
                  <a:pt x="7586472" y="3462247"/>
                  <a:pt x="7583845" y="3456994"/>
                </a:cubicBezTo>
                <a:lnTo>
                  <a:pt x="7363186" y="3118124"/>
                </a:lnTo>
                <a:cubicBezTo>
                  <a:pt x="7360559" y="3112870"/>
                  <a:pt x="7357932" y="3107617"/>
                  <a:pt x="7352679" y="3104990"/>
                </a:cubicBezTo>
                <a:lnTo>
                  <a:pt x="7105751" y="2787135"/>
                </a:lnTo>
                <a:cubicBezTo>
                  <a:pt x="7103124" y="2781882"/>
                  <a:pt x="7097870" y="2779255"/>
                  <a:pt x="7095243" y="2774001"/>
                </a:cubicBezTo>
                <a:lnTo>
                  <a:pt x="6822046" y="2479789"/>
                </a:lnTo>
                <a:cubicBezTo>
                  <a:pt x="6816792" y="2474535"/>
                  <a:pt x="6814165" y="2471908"/>
                  <a:pt x="6808911" y="2466654"/>
                </a:cubicBezTo>
                <a:lnTo>
                  <a:pt x="6512072" y="2198711"/>
                </a:lnTo>
                <a:cubicBezTo>
                  <a:pt x="6506818" y="2193457"/>
                  <a:pt x="6504192" y="2190830"/>
                  <a:pt x="6498938" y="2188204"/>
                </a:cubicBezTo>
                <a:lnTo>
                  <a:pt x="6183711" y="1943902"/>
                </a:lnTo>
                <a:cubicBezTo>
                  <a:pt x="6178457" y="1941275"/>
                  <a:pt x="6173203" y="1936021"/>
                  <a:pt x="6167949" y="1933395"/>
                </a:cubicBezTo>
                <a:lnTo>
                  <a:pt x="5829080" y="1723243"/>
                </a:lnTo>
                <a:cubicBezTo>
                  <a:pt x="5823826" y="1720616"/>
                  <a:pt x="5818572" y="1717989"/>
                  <a:pt x="5813318" y="1715362"/>
                </a:cubicBezTo>
                <a:lnTo>
                  <a:pt x="5456060" y="1539360"/>
                </a:lnTo>
                <a:cubicBezTo>
                  <a:pt x="5450807" y="1536733"/>
                  <a:pt x="5445553" y="1534107"/>
                  <a:pt x="5437672" y="1531480"/>
                </a:cubicBezTo>
                <a:lnTo>
                  <a:pt x="5064653" y="1389627"/>
                </a:lnTo>
                <a:cubicBezTo>
                  <a:pt x="5059400" y="1387000"/>
                  <a:pt x="5051519" y="1384374"/>
                  <a:pt x="5046265" y="1384374"/>
                </a:cubicBezTo>
                <a:lnTo>
                  <a:pt x="4660112" y="1279298"/>
                </a:lnTo>
                <a:cubicBezTo>
                  <a:pt x="4654858" y="1276671"/>
                  <a:pt x="4649604" y="1276671"/>
                  <a:pt x="4644350" y="1276671"/>
                </a:cubicBezTo>
                <a:lnTo>
                  <a:pt x="4381661" y="1226760"/>
                </a:lnTo>
                <a:cubicBezTo>
                  <a:pt x="4376407" y="1226760"/>
                  <a:pt x="4371153" y="1224133"/>
                  <a:pt x="4365899" y="1224133"/>
                </a:cubicBezTo>
                <a:lnTo>
                  <a:pt x="3963984" y="1184730"/>
                </a:lnTo>
                <a:cubicBezTo>
                  <a:pt x="3961357" y="1184730"/>
                  <a:pt x="3956104" y="1184730"/>
                  <a:pt x="3953477" y="1184730"/>
                </a:cubicBezTo>
                <a:lnTo>
                  <a:pt x="2259130" y="1100669"/>
                </a:lnTo>
                <a:lnTo>
                  <a:pt x="2251249" y="415049"/>
                </a:lnTo>
                <a:lnTo>
                  <a:pt x="5474449" y="559529"/>
                </a:lnTo>
                <a:lnTo>
                  <a:pt x="5829080" y="593678"/>
                </a:lnTo>
                <a:lnTo>
                  <a:pt x="6052366" y="635709"/>
                </a:lnTo>
                <a:lnTo>
                  <a:pt x="6385981" y="725023"/>
                </a:lnTo>
                <a:lnTo>
                  <a:pt x="6709090" y="845860"/>
                </a:lnTo>
                <a:lnTo>
                  <a:pt x="7016436" y="998220"/>
                </a:lnTo>
                <a:lnTo>
                  <a:pt x="7310648" y="1179476"/>
                </a:lnTo>
                <a:lnTo>
                  <a:pt x="7586472" y="1387000"/>
                </a:lnTo>
                <a:lnTo>
                  <a:pt x="7843908" y="1618167"/>
                </a:lnTo>
                <a:lnTo>
                  <a:pt x="8080328" y="1872976"/>
                </a:lnTo>
                <a:lnTo>
                  <a:pt x="8295734" y="2148800"/>
                </a:lnTo>
                <a:lnTo>
                  <a:pt x="8487497" y="2443012"/>
                </a:lnTo>
                <a:lnTo>
                  <a:pt x="8652991" y="2755613"/>
                </a:lnTo>
                <a:lnTo>
                  <a:pt x="8789590" y="3081348"/>
                </a:lnTo>
                <a:lnTo>
                  <a:pt x="8899919" y="3414963"/>
                </a:lnTo>
                <a:lnTo>
                  <a:pt x="8976099" y="3764340"/>
                </a:lnTo>
                <a:lnTo>
                  <a:pt x="9020757" y="4124225"/>
                </a:lnTo>
                <a:lnTo>
                  <a:pt x="9031264" y="4489363"/>
                </a:lnTo>
                <a:lnTo>
                  <a:pt x="9007622" y="4854502"/>
                </a:lnTo>
                <a:close/>
              </a:path>
            </a:pathLst>
          </a:custGeom>
          <a:solidFill>
            <a:schemeClr val="bg2"/>
          </a:solidFill>
          <a:ln w="2626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900"/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2CE26F5B-7561-4519-B999-405287B99690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2388466" y="0"/>
            <a:ext cx="2263242" cy="1966402"/>
          </a:xfrm>
          <a:solidFill>
            <a:srgbClr val="BFBFBF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dirty="0"/>
            </a:lvl1pPr>
          </a:lstStyle>
          <a:p>
            <a:pPr marL="228600" lvl="0" indent="-228600" algn="ctr"/>
            <a:r>
              <a:rPr lang="en-US" dirty="0"/>
              <a:t>Picture</a:t>
            </a:r>
          </a:p>
        </p:txBody>
      </p:sp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11C6D854-1B1F-4CFE-BC00-C08F15B4120B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2388466" y="4145288"/>
            <a:ext cx="2263242" cy="1966402"/>
          </a:xfrm>
          <a:solidFill>
            <a:srgbClr val="BFBFBF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dirty="0"/>
            </a:lvl1pPr>
          </a:lstStyle>
          <a:p>
            <a:pPr marL="228600" lvl="0" indent="-228600" algn="ctr"/>
            <a:r>
              <a:rPr lang="en-US" dirty="0"/>
              <a:t>Picture</a:t>
            </a:r>
          </a:p>
        </p:txBody>
      </p:sp>
      <p:sp>
        <p:nvSpPr>
          <p:cNvPr id="20" name="Date Placeholder 4">
            <a:extLst>
              <a:ext uri="{FF2B5EF4-FFF2-40B4-BE49-F238E27FC236}">
                <a16:creationId xmlns:a16="http://schemas.microsoft.com/office/drawing/2014/main" id="{9C1CE7AD-702A-4C7D-AA79-8290CAA01C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-1221327" y="6484845"/>
            <a:ext cx="431800" cy="365125"/>
          </a:xfrm>
        </p:spPr>
        <p:txBody>
          <a:bodyPr/>
          <a:lstStyle/>
          <a:p>
            <a:fld id="{AE726307-B9FA-44BB-9F13-9F53D863018F}" type="datetimeFigureOut">
              <a:rPr lang="en-US" smtClean="0"/>
              <a:t>6/3/24</a:t>
            </a:fld>
            <a:endParaRPr lang="en-US"/>
          </a:p>
        </p:txBody>
      </p:sp>
      <p:sp>
        <p:nvSpPr>
          <p:cNvPr id="21" name="Footer Placeholder 5">
            <a:extLst>
              <a:ext uri="{FF2B5EF4-FFF2-40B4-BE49-F238E27FC236}">
                <a16:creationId xmlns:a16="http://schemas.microsoft.com/office/drawing/2014/main" id="{085011CE-E16C-431C-A5CE-5827B64F1D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1"/>
            <a:ext cx="85725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6">
            <a:extLst>
              <a:ext uri="{FF2B5EF4-FFF2-40B4-BE49-F238E27FC236}">
                <a16:creationId xmlns:a16="http://schemas.microsoft.com/office/drawing/2014/main" id="{7F871542-871F-4050-9C93-F8FD7D5181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600" y="6356350"/>
            <a:ext cx="4318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954337-777C-478F-BB37-379719107E1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E550D82-EB04-548B-2FB3-DCD03CC37565}"/>
              </a:ext>
            </a:extLst>
          </p:cNvPr>
          <p:cNvGrpSpPr/>
          <p:nvPr userDrawn="1"/>
        </p:nvGrpSpPr>
        <p:grpSpPr>
          <a:xfrm>
            <a:off x="0" y="6147881"/>
            <a:ext cx="12192000" cy="710119"/>
            <a:chOff x="0" y="6147881"/>
            <a:chExt cx="12192000" cy="710119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92AF0F1-FFF8-06D1-80AF-32E7DC889BD6}"/>
                </a:ext>
              </a:extLst>
            </p:cNvPr>
            <p:cNvSpPr/>
            <p:nvPr/>
          </p:nvSpPr>
          <p:spPr>
            <a:xfrm>
              <a:off x="0" y="6147881"/>
              <a:ext cx="12192000" cy="710119"/>
            </a:xfrm>
            <a:prstGeom prst="rect">
              <a:avLst/>
            </a:prstGeom>
            <a:solidFill>
              <a:srgbClr val="4B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6" name="Picture 5" descr="A black background with white text&#10;&#10;Description automatically generated">
              <a:extLst>
                <a:ext uri="{FF2B5EF4-FFF2-40B4-BE49-F238E27FC236}">
                  <a16:creationId xmlns:a16="http://schemas.microsoft.com/office/drawing/2014/main" id="{C6C51A7C-9588-DE83-4F67-850FD3C5E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02744" y="6222132"/>
              <a:ext cx="1989256" cy="6358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88942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7ADA35-C08F-436B-BC32-7110CBB3EC0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199" y="1825626"/>
            <a:ext cx="5400847" cy="40574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DB945E-AC2B-4A62-9F16-0BBE7FEA27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33953" y="1825626"/>
            <a:ext cx="5400847" cy="40574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865358-983C-4BDA-AB6F-1D3D27E6D05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-1221327" y="6484845"/>
            <a:ext cx="431800" cy="365125"/>
          </a:xfrm>
        </p:spPr>
        <p:txBody>
          <a:bodyPr/>
          <a:lstStyle/>
          <a:p>
            <a:fld id="{AE726307-B9FA-44BB-9F13-9F53D863018F}" type="datetimeFigureOut">
              <a:rPr lang="en-US" smtClean="0"/>
              <a:t>6/3/24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8F6995-9A6F-4981-AD39-FB3586410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072AF9-0574-452D-A73D-C4BFC6340E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954337-777C-478F-BB37-379719107E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Title 18">
            <a:extLst>
              <a:ext uri="{FF2B5EF4-FFF2-40B4-BE49-F238E27FC236}">
                <a16:creationId xmlns:a16="http://schemas.microsoft.com/office/drawing/2014/main" id="{0B7C54A4-3403-4FA1-BA1F-50742A33EA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Headline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B138507-B639-0771-8746-9190C61D58B7}"/>
              </a:ext>
            </a:extLst>
          </p:cNvPr>
          <p:cNvGrpSpPr/>
          <p:nvPr userDrawn="1"/>
        </p:nvGrpSpPr>
        <p:grpSpPr>
          <a:xfrm>
            <a:off x="0" y="6147881"/>
            <a:ext cx="12192000" cy="710119"/>
            <a:chOff x="0" y="6147881"/>
            <a:chExt cx="12192000" cy="710119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FB1106F-D510-8395-E46B-610DEBFFA703}"/>
                </a:ext>
              </a:extLst>
            </p:cNvPr>
            <p:cNvSpPr/>
            <p:nvPr/>
          </p:nvSpPr>
          <p:spPr>
            <a:xfrm>
              <a:off x="0" y="6147881"/>
              <a:ext cx="12192000" cy="710119"/>
            </a:xfrm>
            <a:prstGeom prst="rect">
              <a:avLst/>
            </a:prstGeom>
            <a:solidFill>
              <a:srgbClr val="4B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0" name="Picture 9" descr="A black background with white text&#10;&#10;Description automatically generated">
              <a:extLst>
                <a:ext uri="{FF2B5EF4-FFF2-40B4-BE49-F238E27FC236}">
                  <a16:creationId xmlns:a16="http://schemas.microsoft.com/office/drawing/2014/main" id="{02FB33D5-0C37-30C9-9A18-5EE25DF8AFE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02744" y="6222132"/>
              <a:ext cx="1989256" cy="6358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22136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6CF10B-9379-41FE-9379-4E3AA50021E5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57199" y="1575772"/>
            <a:ext cx="5400846" cy="549590"/>
          </a:xfrm>
        </p:spPr>
        <p:txBody>
          <a:bodyPr anchor="ctr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CF0462-A8D2-44F0-A70F-182C81B485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7199" y="2370023"/>
            <a:ext cx="5400846" cy="3513066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1061CB7-7AC1-488A-9B0D-4B29F833F9FA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333954" y="1575772"/>
            <a:ext cx="5400846" cy="549590"/>
          </a:xfrm>
        </p:spPr>
        <p:txBody>
          <a:bodyPr anchor="ctr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0E850B-D4BC-4AF1-AD73-E08A69A50FE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33954" y="2370023"/>
            <a:ext cx="5400846" cy="3513066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BFE2D7E-371A-4AF4-B3B2-93B34B48B6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-1221327" y="6484845"/>
            <a:ext cx="431800" cy="365125"/>
          </a:xfrm>
        </p:spPr>
        <p:txBody>
          <a:bodyPr/>
          <a:lstStyle/>
          <a:p>
            <a:fld id="{AE726307-B9FA-44BB-9F13-9F53D863018F}" type="datetimeFigureOut">
              <a:rPr lang="en-US" smtClean="0"/>
              <a:t>6/3/24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5531A1-730B-42D7-AD0E-0815807D91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5A2204-7C86-4079-B858-269E18C17D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954337-777C-478F-BB37-379719107E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551EB664-ABAB-4DFC-B59B-7B8D04842B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Headline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8380696-AD39-909A-A8A8-342D029FF720}"/>
              </a:ext>
            </a:extLst>
          </p:cNvPr>
          <p:cNvGrpSpPr/>
          <p:nvPr userDrawn="1"/>
        </p:nvGrpSpPr>
        <p:grpSpPr>
          <a:xfrm>
            <a:off x="0" y="6147881"/>
            <a:ext cx="12192000" cy="710119"/>
            <a:chOff x="0" y="6147881"/>
            <a:chExt cx="12192000" cy="710119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69295053-76E8-DB7E-00F7-B96C761DE8DA}"/>
                </a:ext>
              </a:extLst>
            </p:cNvPr>
            <p:cNvSpPr/>
            <p:nvPr/>
          </p:nvSpPr>
          <p:spPr>
            <a:xfrm>
              <a:off x="0" y="6147881"/>
              <a:ext cx="12192000" cy="710119"/>
            </a:xfrm>
            <a:prstGeom prst="rect">
              <a:avLst/>
            </a:prstGeom>
            <a:solidFill>
              <a:srgbClr val="4B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2" name="Picture 11" descr="A black background with white text&#10;&#10;Description automatically generated">
              <a:extLst>
                <a:ext uri="{FF2B5EF4-FFF2-40B4-BE49-F238E27FC236}">
                  <a16:creationId xmlns:a16="http://schemas.microsoft.com/office/drawing/2014/main" id="{79349F32-CA6A-BEE0-3DAE-342DD57193A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02744" y="6222132"/>
              <a:ext cx="1989256" cy="6358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2216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B802E8A-B4B3-40E1-97F1-85F5334D211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-1221327" y="6484845"/>
            <a:ext cx="431800" cy="365125"/>
          </a:xfrm>
        </p:spPr>
        <p:txBody>
          <a:bodyPr/>
          <a:lstStyle/>
          <a:p>
            <a:fld id="{AE726307-B9FA-44BB-9F13-9F53D863018F}" type="datetimeFigureOut">
              <a:rPr lang="en-US" smtClean="0"/>
              <a:t>6/3/24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19E736-E6B5-457E-856E-BF5E047015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13C883-52D3-4AE0-BDA5-281172C968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954337-777C-478F-BB37-379719107E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>
            <a:extLst>
              <a:ext uri="{FF2B5EF4-FFF2-40B4-BE49-F238E27FC236}">
                <a16:creationId xmlns:a16="http://schemas.microsoft.com/office/drawing/2014/main" id="{0D271676-1150-4616-93E4-C506F224F9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Headline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EA00BF2-F416-E96E-BF5A-7943B2C36ED2}"/>
              </a:ext>
            </a:extLst>
          </p:cNvPr>
          <p:cNvGrpSpPr/>
          <p:nvPr userDrawn="1"/>
        </p:nvGrpSpPr>
        <p:grpSpPr>
          <a:xfrm>
            <a:off x="0" y="6147881"/>
            <a:ext cx="12192000" cy="710119"/>
            <a:chOff x="0" y="6147881"/>
            <a:chExt cx="12192000" cy="710119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2CAC703-8815-D86F-1214-97A67943CE08}"/>
                </a:ext>
              </a:extLst>
            </p:cNvPr>
            <p:cNvSpPr/>
            <p:nvPr/>
          </p:nvSpPr>
          <p:spPr>
            <a:xfrm>
              <a:off x="0" y="6147881"/>
              <a:ext cx="12192000" cy="710119"/>
            </a:xfrm>
            <a:prstGeom prst="rect">
              <a:avLst/>
            </a:prstGeom>
            <a:solidFill>
              <a:srgbClr val="4B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8" name="Picture 7" descr="A black background with white text&#10;&#10;Description automatically generated">
              <a:extLst>
                <a:ext uri="{FF2B5EF4-FFF2-40B4-BE49-F238E27FC236}">
                  <a16:creationId xmlns:a16="http://schemas.microsoft.com/office/drawing/2014/main" id="{DD995FF4-0EAE-7149-16C4-C95B67386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02744" y="6222132"/>
              <a:ext cx="1989256" cy="6358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58123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+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B802E8A-B4B3-40E1-97F1-85F5334D211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-1221327" y="6484845"/>
            <a:ext cx="431800" cy="365125"/>
          </a:xfrm>
        </p:spPr>
        <p:txBody>
          <a:bodyPr/>
          <a:lstStyle/>
          <a:p>
            <a:fld id="{AE726307-B9FA-44BB-9F13-9F53D863018F}" type="datetimeFigureOut">
              <a:rPr lang="en-US" smtClean="0"/>
              <a:t>6/3/24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19E736-E6B5-457E-856E-BF5E047015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13C883-52D3-4AE0-BDA5-281172C968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954337-777C-478F-BB37-379719107E1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B005DFE-2FDD-CB8A-22E9-2E1AD40127CC}"/>
              </a:ext>
            </a:extLst>
          </p:cNvPr>
          <p:cNvGrpSpPr/>
          <p:nvPr userDrawn="1"/>
        </p:nvGrpSpPr>
        <p:grpSpPr>
          <a:xfrm>
            <a:off x="0" y="6147881"/>
            <a:ext cx="12192000" cy="710119"/>
            <a:chOff x="0" y="6147881"/>
            <a:chExt cx="12192000" cy="710119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7DA050A-ACEF-AECF-E59D-AD40F6242D68}"/>
                </a:ext>
              </a:extLst>
            </p:cNvPr>
            <p:cNvSpPr/>
            <p:nvPr/>
          </p:nvSpPr>
          <p:spPr>
            <a:xfrm>
              <a:off x="0" y="6147881"/>
              <a:ext cx="12192000" cy="710119"/>
            </a:xfrm>
            <a:prstGeom prst="rect">
              <a:avLst/>
            </a:prstGeom>
            <a:solidFill>
              <a:srgbClr val="4B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8" name="Picture 7" descr="A black background with white text&#10;&#10;Description automatically generated">
              <a:extLst>
                <a:ext uri="{FF2B5EF4-FFF2-40B4-BE49-F238E27FC236}">
                  <a16:creationId xmlns:a16="http://schemas.microsoft.com/office/drawing/2014/main" id="{A3EAE465-7A01-186E-471E-67785C868D7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02744" y="6222132"/>
              <a:ext cx="1989256" cy="6358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37877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+ Callou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ate Placeholder 4">
            <a:extLst>
              <a:ext uri="{FF2B5EF4-FFF2-40B4-BE49-F238E27FC236}">
                <a16:creationId xmlns:a16="http://schemas.microsoft.com/office/drawing/2014/main" id="{9C511F28-D9C4-45C2-A109-64F37906657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-1221327" y="6484845"/>
            <a:ext cx="431800" cy="365125"/>
          </a:xfrm>
        </p:spPr>
        <p:txBody>
          <a:bodyPr/>
          <a:lstStyle/>
          <a:p>
            <a:fld id="{AE726307-B9FA-44BB-9F13-9F53D863018F}" type="datetimeFigureOut">
              <a:rPr lang="en-US" smtClean="0"/>
              <a:t>6/3/24</a:t>
            </a:fld>
            <a:endParaRPr lang="en-US"/>
          </a:p>
        </p:txBody>
      </p:sp>
      <p:sp>
        <p:nvSpPr>
          <p:cNvPr id="10" name="Line">
            <a:extLst>
              <a:ext uri="{FF2B5EF4-FFF2-40B4-BE49-F238E27FC236}">
                <a16:creationId xmlns:a16="http://schemas.microsoft.com/office/drawing/2014/main" id="{2BC42FB9-7F92-152D-F92C-8C5C3102731D}"/>
              </a:ext>
            </a:extLst>
          </p:cNvPr>
          <p:cNvSpPr/>
          <p:nvPr userDrawn="1"/>
        </p:nvSpPr>
        <p:spPr>
          <a:xfrm flipV="1">
            <a:off x="3754966" y="2108619"/>
            <a:ext cx="0" cy="2640763"/>
          </a:xfrm>
          <a:prstGeom prst="line">
            <a:avLst/>
          </a:prstGeom>
          <a:ln w="25400">
            <a:solidFill>
              <a:schemeClr val="accent1"/>
            </a:solidFill>
            <a:miter lim="400000"/>
          </a:ln>
        </p:spPr>
        <p:txBody>
          <a:bodyPr lIns="25400" tIns="25400" rIns="25400" bIns="25400" anchor="ctr"/>
          <a:lstStyle/>
          <a:p>
            <a:pPr algn="ctr" defTabSz="412750" hangingPunct="0">
              <a:defRPr sz="3200">
                <a:solidFill>
                  <a:srgbClr val="000000"/>
                </a:solidFill>
                <a:latin typeface="FreightSansLFPro Light"/>
                <a:ea typeface="FreightSansLFPro Light"/>
                <a:cs typeface="FreightSansLFPro Light"/>
                <a:sym typeface="FreightSansLFPro Light"/>
              </a:defRPr>
            </a:pPr>
            <a:endParaRPr sz="1600" kern="0" dirty="0">
              <a:solidFill>
                <a:srgbClr val="000000"/>
              </a:solidFill>
              <a:latin typeface="+mj-lt"/>
              <a:sym typeface="FreightSansLFPro Light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4DDA02C-763C-B533-A707-6091EB7F48EF}"/>
              </a:ext>
            </a:extLst>
          </p:cNvPr>
          <p:cNvGrpSpPr/>
          <p:nvPr userDrawn="1"/>
        </p:nvGrpSpPr>
        <p:grpSpPr>
          <a:xfrm>
            <a:off x="1569650" y="2690339"/>
            <a:ext cx="1477323" cy="1477323"/>
            <a:chOff x="1569650" y="2332063"/>
            <a:chExt cx="1477323" cy="1477323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EB2DDFC0-2608-4EFA-38A7-4019E782FCC3}"/>
                </a:ext>
              </a:extLst>
            </p:cNvPr>
            <p:cNvSpPr/>
            <p:nvPr/>
          </p:nvSpPr>
          <p:spPr>
            <a:xfrm>
              <a:off x="1569650" y="2332063"/>
              <a:ext cx="1477323" cy="1477323"/>
            </a:xfrm>
            <a:prstGeom prst="ellipse">
              <a:avLst/>
            </a:prstGeom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33EA21CD-7E09-EDAA-FB0D-12A11757E5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19361" y="2705100"/>
              <a:ext cx="977900" cy="723900"/>
            </a:xfrm>
            <a:prstGeom prst="rect">
              <a:avLst/>
            </a:prstGeom>
          </p:spPr>
        </p:pic>
      </p:grp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D49F9E68-0CF0-BCC0-4627-A0D95AD5533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255623" y="2623453"/>
            <a:ext cx="6117016" cy="1611094"/>
          </a:xfrm>
        </p:spPr>
        <p:txBody>
          <a:bodyPr anchor="ctr" anchorCtr="0">
            <a:noAutofit/>
          </a:bodyPr>
          <a:lstStyle>
            <a:lvl1pPr marL="0" indent="0">
              <a:buNone/>
              <a:defRPr sz="32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>
                  <a:lumMod val="60000"/>
                  <a:lumOff val="40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dirty="0"/>
              <a:t>Lorem ipsum dolor sit </a:t>
            </a:r>
            <a:r>
              <a:rPr lang="en-US" sz="2800" dirty="0" err="1"/>
              <a:t>amet</a:t>
            </a:r>
            <a:r>
              <a:rPr lang="en-US" sz="2800" dirty="0"/>
              <a:t>, </a:t>
            </a:r>
            <a:r>
              <a:rPr lang="en-US" sz="2800" dirty="0" err="1"/>
              <a:t>consectetur</a:t>
            </a:r>
            <a:r>
              <a:rPr lang="en-US" sz="2800" dirty="0"/>
              <a:t> </a:t>
            </a:r>
            <a:r>
              <a:rPr lang="en-US" sz="2800" dirty="0" err="1"/>
              <a:t>adipiscing</a:t>
            </a:r>
            <a:r>
              <a:rPr lang="en-US" sz="2800" dirty="0"/>
              <a:t> </a:t>
            </a:r>
            <a:r>
              <a:rPr lang="en-US" sz="2800" dirty="0" err="1"/>
              <a:t>elit</a:t>
            </a:r>
            <a:r>
              <a:rPr lang="en-US" sz="28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5343108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Cover_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4">
            <a:extLst>
              <a:ext uri="{FF2B5EF4-FFF2-40B4-BE49-F238E27FC236}">
                <a16:creationId xmlns:a16="http://schemas.microsoft.com/office/drawing/2014/main" id="{E1108932-1706-4ECC-BACC-F6F9FA86ECA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solidFill>
            <a:schemeClr val="bg2">
              <a:lumMod val="75000"/>
            </a:schemeClr>
          </a:solidFill>
        </p:spPr>
        <p:txBody>
          <a:bodyPr lIns="274320" anchor="ctr"/>
          <a:lstStyle>
            <a:lvl1pPr marL="0" indent="0" algn="l">
              <a:buNone/>
              <a:defRPr>
                <a:solidFill>
                  <a:srgbClr val="58595B"/>
                </a:solidFill>
              </a:defRPr>
            </a:lvl1pPr>
          </a:lstStyle>
          <a:p>
            <a:r>
              <a:rPr lang="en-US" dirty="0"/>
              <a:t>Click icon to add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48A628-CAE9-41C5-AD1A-ED470A6CC5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90530" y="365125"/>
            <a:ext cx="4602480" cy="328104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Custom Photo Cover Page</a:t>
            </a:r>
          </a:p>
        </p:txBody>
      </p:sp>
    </p:spTree>
    <p:extLst>
      <p:ext uri="{BB962C8B-B14F-4D97-AF65-F5344CB8AC3E}">
        <p14:creationId xmlns:p14="http://schemas.microsoft.com/office/powerpoint/2010/main" val="1626585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+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B802E8A-B4B3-40E1-97F1-85F5334D211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-1221327" y="6484845"/>
            <a:ext cx="431800" cy="365125"/>
          </a:xfrm>
        </p:spPr>
        <p:txBody>
          <a:bodyPr/>
          <a:lstStyle/>
          <a:p>
            <a:fld id="{AE726307-B9FA-44BB-9F13-9F53D863018F}" type="datetimeFigureOut">
              <a:rPr lang="en-US" smtClean="0"/>
              <a:t>6/3/24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19E736-E6B5-457E-856E-BF5E047015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13C883-52D3-4AE0-BDA5-281172C968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954337-777C-478F-BB37-379719107E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Text Placeholder 22">
            <a:extLst>
              <a:ext uri="{FF2B5EF4-FFF2-40B4-BE49-F238E27FC236}">
                <a16:creationId xmlns:a16="http://schemas.microsoft.com/office/drawing/2014/main" id="{4090736E-F40A-0590-C8C8-A70DB497224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99053" y="3573152"/>
            <a:ext cx="2434693" cy="351312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Arial Nova"/>
                <a:ea typeface="+mn-ea"/>
                <a:cs typeface="+mn-cs"/>
              </a:rPr>
              <a:t>Lorem Ipsum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4B4B4B"/>
              </a:solidFill>
              <a:effectLst/>
              <a:uLnTx/>
              <a:uFillTx/>
              <a:latin typeface="Arial Nova"/>
              <a:ea typeface="+mn-ea"/>
              <a:cs typeface="+mn-cs"/>
            </a:endParaRPr>
          </a:p>
        </p:txBody>
      </p:sp>
      <p:sp>
        <p:nvSpPr>
          <p:cNvPr id="20" name="Text Placeholder 25">
            <a:extLst>
              <a:ext uri="{FF2B5EF4-FFF2-40B4-BE49-F238E27FC236}">
                <a16:creationId xmlns:a16="http://schemas.microsoft.com/office/drawing/2014/main" id="{C26B2C59-2EB0-0F0F-F7C9-B6A45620F21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1430" y="4092762"/>
            <a:ext cx="3309938" cy="646113"/>
          </a:xfrm>
        </p:spPr>
        <p:txBody>
          <a:bodyPr>
            <a:noAutofit/>
          </a:bodyPr>
          <a:lstStyle>
            <a:lvl1pPr marL="0" indent="0" algn="ctr">
              <a:buNone/>
              <a:defRPr sz="18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Arial Nova"/>
                <a:ea typeface="+mn-ea"/>
                <a:cs typeface="+mn-cs"/>
              </a:rPr>
              <a:t>Lorem ipsum dolor sit </a:t>
            </a:r>
            <a:r>
              <a:rPr kumimoji="0" lang="en-US" alt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Arial Nova"/>
                <a:ea typeface="+mn-ea"/>
                <a:cs typeface="+mn-cs"/>
              </a:rPr>
              <a:t>amet</a:t>
            </a: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Arial Nova"/>
                <a:ea typeface="+mn-ea"/>
                <a:cs typeface="+mn-cs"/>
              </a:rPr>
              <a:t>, </a:t>
            </a:r>
            <a:r>
              <a:rPr kumimoji="0" lang="en-US" alt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Arial Nova"/>
                <a:ea typeface="+mn-ea"/>
                <a:cs typeface="+mn-cs"/>
              </a:rPr>
              <a:t>consectetur</a:t>
            </a: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Arial Nova"/>
                <a:ea typeface="+mn-ea"/>
                <a:cs typeface="+mn-cs"/>
              </a:rPr>
              <a:t> </a:t>
            </a:r>
            <a:r>
              <a:rPr kumimoji="0" lang="en-US" alt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Arial Nova"/>
                <a:ea typeface="+mn-ea"/>
                <a:cs typeface="+mn-cs"/>
              </a:rPr>
              <a:t>adipiscing</a:t>
            </a: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Arial Nova"/>
                <a:ea typeface="+mn-ea"/>
                <a:cs typeface="+mn-cs"/>
              </a:rPr>
              <a:t> </a:t>
            </a:r>
            <a:r>
              <a:rPr kumimoji="0" lang="en-US" alt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Arial Nova"/>
                <a:ea typeface="+mn-ea"/>
                <a:cs typeface="+mn-cs"/>
              </a:rPr>
              <a:t>elit</a:t>
            </a: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Arial Nova"/>
                <a:ea typeface="+mn-ea"/>
                <a:cs typeface="+mn-cs"/>
              </a:rPr>
              <a:t>.</a:t>
            </a:r>
          </a:p>
        </p:txBody>
      </p:sp>
      <p:sp>
        <p:nvSpPr>
          <p:cNvPr id="21" name="Text Placeholder 22">
            <a:extLst>
              <a:ext uri="{FF2B5EF4-FFF2-40B4-BE49-F238E27FC236}">
                <a16:creationId xmlns:a16="http://schemas.microsoft.com/office/drawing/2014/main" id="{D5AD0ADD-016D-5F10-EFB0-6FFF56F06E2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878654" y="3573152"/>
            <a:ext cx="2434693" cy="351312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Arial Nova"/>
                <a:ea typeface="+mn-ea"/>
                <a:cs typeface="+mn-cs"/>
              </a:rPr>
              <a:t>Lorem Ipsum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4B4B4B"/>
              </a:solidFill>
              <a:effectLst/>
              <a:uLnTx/>
              <a:uFillTx/>
              <a:latin typeface="Arial Nova"/>
              <a:ea typeface="+mn-ea"/>
              <a:cs typeface="+mn-cs"/>
            </a:endParaRPr>
          </a:p>
        </p:txBody>
      </p:sp>
      <p:sp>
        <p:nvSpPr>
          <p:cNvPr id="22" name="Text Placeholder 25">
            <a:extLst>
              <a:ext uri="{FF2B5EF4-FFF2-40B4-BE49-F238E27FC236}">
                <a16:creationId xmlns:a16="http://schemas.microsoft.com/office/drawing/2014/main" id="{04564714-0EDE-1C3D-9BA4-60C615BA4B7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441031" y="4092762"/>
            <a:ext cx="3309938" cy="646113"/>
          </a:xfrm>
        </p:spPr>
        <p:txBody>
          <a:bodyPr>
            <a:noAutofit/>
          </a:bodyPr>
          <a:lstStyle>
            <a:lvl1pPr marL="0" indent="0" algn="ctr">
              <a:buNone/>
              <a:defRPr sz="18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Arial Nova"/>
                <a:ea typeface="+mn-ea"/>
                <a:cs typeface="+mn-cs"/>
              </a:rPr>
              <a:t>Lorem ipsum dolor sit </a:t>
            </a:r>
            <a:r>
              <a:rPr kumimoji="0" lang="en-US" alt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Arial Nova"/>
                <a:ea typeface="+mn-ea"/>
                <a:cs typeface="+mn-cs"/>
              </a:rPr>
              <a:t>amet</a:t>
            </a: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Arial Nova"/>
                <a:ea typeface="+mn-ea"/>
                <a:cs typeface="+mn-cs"/>
              </a:rPr>
              <a:t>, </a:t>
            </a:r>
            <a:r>
              <a:rPr kumimoji="0" lang="en-US" alt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Arial Nova"/>
                <a:ea typeface="+mn-ea"/>
                <a:cs typeface="+mn-cs"/>
              </a:rPr>
              <a:t>consectetur</a:t>
            </a: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Arial Nova"/>
                <a:ea typeface="+mn-ea"/>
                <a:cs typeface="+mn-cs"/>
              </a:rPr>
              <a:t> </a:t>
            </a:r>
            <a:r>
              <a:rPr kumimoji="0" lang="en-US" alt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Arial Nova"/>
                <a:ea typeface="+mn-ea"/>
                <a:cs typeface="+mn-cs"/>
              </a:rPr>
              <a:t>adipiscing</a:t>
            </a: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Arial Nova"/>
                <a:ea typeface="+mn-ea"/>
                <a:cs typeface="+mn-cs"/>
              </a:rPr>
              <a:t> </a:t>
            </a:r>
            <a:r>
              <a:rPr kumimoji="0" lang="en-US" alt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Arial Nova"/>
                <a:ea typeface="+mn-ea"/>
                <a:cs typeface="+mn-cs"/>
              </a:rPr>
              <a:t>elit</a:t>
            </a: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Arial Nova"/>
                <a:ea typeface="+mn-ea"/>
                <a:cs typeface="+mn-cs"/>
              </a:rPr>
              <a:t>.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E8994A57-6443-C0DF-BD9D-F97CF1F1DA9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658255" y="3573152"/>
            <a:ext cx="2434693" cy="351312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Arial Nova"/>
                <a:ea typeface="+mn-ea"/>
                <a:cs typeface="+mn-cs"/>
              </a:rPr>
              <a:t>Lorem Ipsum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4B4B4B"/>
              </a:solidFill>
              <a:effectLst/>
              <a:uLnTx/>
              <a:uFillTx/>
              <a:latin typeface="Arial Nova"/>
              <a:ea typeface="+mn-ea"/>
              <a:cs typeface="+mn-cs"/>
            </a:endParaRPr>
          </a:p>
        </p:txBody>
      </p:sp>
      <p:sp>
        <p:nvSpPr>
          <p:cNvPr id="24" name="Text Placeholder 25">
            <a:extLst>
              <a:ext uri="{FF2B5EF4-FFF2-40B4-BE49-F238E27FC236}">
                <a16:creationId xmlns:a16="http://schemas.microsoft.com/office/drawing/2014/main" id="{AA9CB36D-35B5-8368-84F9-257518D7F9F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220632" y="4092762"/>
            <a:ext cx="3309938" cy="646113"/>
          </a:xfrm>
        </p:spPr>
        <p:txBody>
          <a:bodyPr>
            <a:noAutofit/>
          </a:bodyPr>
          <a:lstStyle>
            <a:lvl1pPr marL="0" indent="0" algn="ctr">
              <a:buNone/>
              <a:defRPr sz="18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Arial Nova"/>
                <a:ea typeface="+mn-ea"/>
                <a:cs typeface="+mn-cs"/>
              </a:rPr>
              <a:t>Lorem ipsum dolor sit </a:t>
            </a:r>
            <a:r>
              <a:rPr kumimoji="0" lang="en-US" alt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Arial Nova"/>
                <a:ea typeface="+mn-ea"/>
                <a:cs typeface="+mn-cs"/>
              </a:rPr>
              <a:t>amet</a:t>
            </a: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Arial Nova"/>
                <a:ea typeface="+mn-ea"/>
                <a:cs typeface="+mn-cs"/>
              </a:rPr>
              <a:t>, </a:t>
            </a:r>
            <a:r>
              <a:rPr kumimoji="0" lang="en-US" alt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Arial Nova"/>
                <a:ea typeface="+mn-ea"/>
                <a:cs typeface="+mn-cs"/>
              </a:rPr>
              <a:t>consectetur</a:t>
            </a: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Arial Nova"/>
                <a:ea typeface="+mn-ea"/>
                <a:cs typeface="+mn-cs"/>
              </a:rPr>
              <a:t> </a:t>
            </a:r>
            <a:r>
              <a:rPr kumimoji="0" lang="en-US" alt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Arial Nova"/>
                <a:ea typeface="+mn-ea"/>
                <a:cs typeface="+mn-cs"/>
              </a:rPr>
              <a:t>adipiscing</a:t>
            </a: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Arial Nova"/>
                <a:ea typeface="+mn-ea"/>
                <a:cs typeface="+mn-cs"/>
              </a:rPr>
              <a:t> </a:t>
            </a:r>
            <a:r>
              <a:rPr kumimoji="0" lang="en-US" alt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Arial Nova"/>
                <a:ea typeface="+mn-ea"/>
                <a:cs typeface="+mn-cs"/>
              </a:rPr>
              <a:t>elit</a:t>
            </a: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Arial Nova"/>
                <a:ea typeface="+mn-ea"/>
                <a:cs typeface="+mn-cs"/>
              </a:rPr>
              <a:t>.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BD18F587-3666-6EE5-AC0F-8F979A273787}"/>
              </a:ext>
            </a:extLst>
          </p:cNvPr>
          <p:cNvGrpSpPr/>
          <p:nvPr userDrawn="1"/>
        </p:nvGrpSpPr>
        <p:grpSpPr>
          <a:xfrm>
            <a:off x="0" y="6147881"/>
            <a:ext cx="12192000" cy="710119"/>
            <a:chOff x="0" y="6147881"/>
            <a:chExt cx="12192000" cy="710119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3EC3D943-ACDC-7550-4731-A594811AB69E}"/>
                </a:ext>
              </a:extLst>
            </p:cNvPr>
            <p:cNvSpPr/>
            <p:nvPr/>
          </p:nvSpPr>
          <p:spPr>
            <a:xfrm>
              <a:off x="0" y="6147881"/>
              <a:ext cx="12192000" cy="710119"/>
            </a:xfrm>
            <a:prstGeom prst="rect">
              <a:avLst/>
            </a:prstGeom>
            <a:solidFill>
              <a:srgbClr val="4B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8" name="Picture 27" descr="A black background with white text&#10;&#10;Description automatically generated">
              <a:extLst>
                <a:ext uri="{FF2B5EF4-FFF2-40B4-BE49-F238E27FC236}">
                  <a16:creationId xmlns:a16="http://schemas.microsoft.com/office/drawing/2014/main" id="{44DA4458-092A-95CE-6A19-8F3B205B5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02744" y="6222132"/>
              <a:ext cx="1989256" cy="6358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06669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2A79913-CD4A-4DB3-A3C6-FE1D03C98A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-1221327" y="6484845"/>
            <a:ext cx="431800" cy="365125"/>
          </a:xfrm>
        </p:spPr>
        <p:txBody>
          <a:bodyPr/>
          <a:lstStyle/>
          <a:p>
            <a:fld id="{AE726307-B9FA-44BB-9F13-9F53D863018F}" type="datetimeFigureOut">
              <a:rPr lang="en-US" smtClean="0"/>
              <a:t>6/3/24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454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 not use  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4977E977-AC2A-40FD-B6F6-156C9ACDB4A3}"/>
              </a:ext>
            </a:extLst>
          </p:cNvPr>
          <p:cNvSpPr txBox="1"/>
          <p:nvPr userDrawn="1"/>
        </p:nvSpPr>
        <p:spPr>
          <a:xfrm>
            <a:off x="228600" y="1459230"/>
            <a:ext cx="11734800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en-US" sz="125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Photo</a:t>
            </a:r>
            <a:br>
              <a:rPr lang="en-US" sz="125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5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Grids</a:t>
            </a:r>
          </a:p>
        </p:txBody>
      </p:sp>
    </p:spTree>
    <p:extLst>
      <p:ext uri="{BB962C8B-B14F-4D97-AF65-F5344CB8AC3E}">
        <p14:creationId xmlns:p14="http://schemas.microsoft.com/office/powerpoint/2010/main" val="32532990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: Full Screen Photo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980AC3C-529C-6BB9-C1A0-6452B95BFF7A}"/>
              </a:ext>
            </a:extLst>
          </p:cNvPr>
          <p:cNvSpPr>
            <a:spLocks/>
          </p:cNvSpPr>
          <p:nvPr userDrawn="1"/>
        </p:nvSpPr>
        <p:spPr>
          <a:xfrm>
            <a:off x="10299700" y="6222132"/>
            <a:ext cx="1892300" cy="635868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383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hoto: Full Screen Photo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"/>
          <p:cNvSpPr>
            <a:spLocks noGrp="1"/>
          </p:cNvSpPr>
          <p:nvPr>
            <p:ph type="pic" sz="quarter" idx="10"/>
          </p:nvPr>
        </p:nvSpPr>
        <p:spPr>
          <a:xfrm>
            <a:off x="-3048" y="0"/>
            <a:ext cx="12198096" cy="6858000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2800" dirty="0"/>
            </a:lvl1pPr>
          </a:lstStyle>
          <a:p>
            <a:pPr marL="228600" lvl="0" indent="-228600" algn="ctr"/>
            <a:r>
              <a:rPr lang="en-US" dirty="0"/>
              <a:t>Click icon to add picture</a:t>
            </a:r>
          </a:p>
        </p:txBody>
      </p:sp>
      <p:pic>
        <p:nvPicPr>
          <p:cNvPr id="4" name="Picture 3" descr="A logo on a black background&#10;&#10;Description automatically generated">
            <a:extLst>
              <a:ext uri="{FF2B5EF4-FFF2-40B4-BE49-F238E27FC236}">
                <a16:creationId xmlns:a16="http://schemas.microsoft.com/office/drawing/2014/main" id="{0AC463BE-C325-9EEC-7B69-FD59DC96E6F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1900" y="6215469"/>
            <a:ext cx="2010100" cy="642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319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: 2-u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"/>
          <p:cNvSpPr>
            <a:spLocks noGrp="1"/>
          </p:cNvSpPr>
          <p:nvPr>
            <p:ph type="pic" idx="22"/>
          </p:nvPr>
        </p:nvSpPr>
        <p:spPr bwMode="gray">
          <a:xfrm>
            <a:off x="6156960" y="0"/>
            <a:ext cx="6035040" cy="6858000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1"/>
          <p:cNvSpPr>
            <a:spLocks noGrp="1"/>
          </p:cNvSpPr>
          <p:nvPr>
            <p:ph type="pic" idx="10"/>
          </p:nvPr>
        </p:nvSpPr>
        <p:spPr bwMode="gray">
          <a:xfrm>
            <a:off x="0" y="0"/>
            <a:ext cx="6035040" cy="6858000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F410DBF9-7E3F-13C2-F235-9553ABA15CC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744" y="6222132"/>
            <a:ext cx="1989256" cy="635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69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hoto: 2-u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"/>
          <p:cNvSpPr>
            <a:spLocks noGrp="1"/>
          </p:cNvSpPr>
          <p:nvPr>
            <p:ph type="pic" idx="22"/>
          </p:nvPr>
        </p:nvSpPr>
        <p:spPr bwMode="gray">
          <a:xfrm>
            <a:off x="6156960" y="0"/>
            <a:ext cx="6035040" cy="6858000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1"/>
          <p:cNvSpPr>
            <a:spLocks noGrp="1"/>
          </p:cNvSpPr>
          <p:nvPr>
            <p:ph type="pic" idx="10"/>
          </p:nvPr>
        </p:nvSpPr>
        <p:spPr bwMode="gray">
          <a:xfrm>
            <a:off x="0" y="0"/>
            <a:ext cx="6035040" cy="6858000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3" name="Picture 2" descr="A logo on a black background&#10;&#10;Description automatically generated">
            <a:extLst>
              <a:ext uri="{FF2B5EF4-FFF2-40B4-BE49-F238E27FC236}">
                <a16:creationId xmlns:a16="http://schemas.microsoft.com/office/drawing/2014/main" id="{6D1F9773-51A0-35F1-1E1F-D981C1B57D8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1900" y="6215469"/>
            <a:ext cx="2010100" cy="642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323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: 3-u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3"/>
          <p:cNvSpPr>
            <a:spLocks noGrp="1"/>
          </p:cNvSpPr>
          <p:nvPr>
            <p:ph type="pic" idx="22"/>
          </p:nvPr>
        </p:nvSpPr>
        <p:spPr bwMode="gray">
          <a:xfrm>
            <a:off x="4107180" y="0"/>
            <a:ext cx="3977640" cy="6858000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2"/>
          <p:cNvSpPr>
            <a:spLocks noGrp="1"/>
          </p:cNvSpPr>
          <p:nvPr>
            <p:ph type="pic" idx="10"/>
          </p:nvPr>
        </p:nvSpPr>
        <p:spPr bwMode="gray">
          <a:xfrm>
            <a:off x="0" y="0"/>
            <a:ext cx="3977640" cy="6858000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Picture Placeholder 1"/>
          <p:cNvSpPr>
            <a:spLocks noGrp="1"/>
          </p:cNvSpPr>
          <p:nvPr>
            <p:ph type="pic" idx="25"/>
          </p:nvPr>
        </p:nvSpPr>
        <p:spPr bwMode="gray">
          <a:xfrm>
            <a:off x="8214360" y="0"/>
            <a:ext cx="3977640" cy="6858000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7C0DF425-95AF-372C-684B-55C5D15B436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744" y="6222132"/>
            <a:ext cx="1989256" cy="635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941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hoto: 3-u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3"/>
          <p:cNvSpPr>
            <a:spLocks noGrp="1"/>
          </p:cNvSpPr>
          <p:nvPr>
            <p:ph type="pic" idx="22"/>
          </p:nvPr>
        </p:nvSpPr>
        <p:spPr bwMode="gray">
          <a:xfrm>
            <a:off x="4107180" y="0"/>
            <a:ext cx="3977640" cy="6858000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2"/>
          <p:cNvSpPr>
            <a:spLocks noGrp="1"/>
          </p:cNvSpPr>
          <p:nvPr>
            <p:ph type="pic" idx="10"/>
          </p:nvPr>
        </p:nvSpPr>
        <p:spPr bwMode="gray">
          <a:xfrm>
            <a:off x="0" y="0"/>
            <a:ext cx="3977640" cy="6858000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Picture Placeholder 1"/>
          <p:cNvSpPr>
            <a:spLocks noGrp="1"/>
          </p:cNvSpPr>
          <p:nvPr>
            <p:ph type="pic" idx="25"/>
          </p:nvPr>
        </p:nvSpPr>
        <p:spPr bwMode="gray">
          <a:xfrm>
            <a:off x="8214360" y="0"/>
            <a:ext cx="3977640" cy="6858000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cture 1" descr="A logo on a black background&#10;&#10;Description automatically generated">
            <a:extLst>
              <a:ext uri="{FF2B5EF4-FFF2-40B4-BE49-F238E27FC236}">
                <a16:creationId xmlns:a16="http://schemas.microsoft.com/office/drawing/2014/main" id="{63A186C1-B7A9-AE28-ED69-6E3F07D8F0B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1900" y="6215469"/>
            <a:ext cx="2010100" cy="642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651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: 4-u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icture Placeholder 4"/>
          <p:cNvSpPr>
            <a:spLocks noGrp="1"/>
          </p:cNvSpPr>
          <p:nvPr>
            <p:ph type="pic" idx="23"/>
          </p:nvPr>
        </p:nvSpPr>
        <p:spPr bwMode="gray">
          <a:xfrm>
            <a:off x="6156960" y="3483864"/>
            <a:ext cx="60350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Picture Placeholder 3"/>
          <p:cNvSpPr>
            <a:spLocks noGrp="1"/>
          </p:cNvSpPr>
          <p:nvPr>
            <p:ph type="pic" idx="22"/>
          </p:nvPr>
        </p:nvSpPr>
        <p:spPr bwMode="gray">
          <a:xfrm>
            <a:off x="6156960" y="0"/>
            <a:ext cx="60350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9" name="Picture Placeholder 2"/>
          <p:cNvSpPr>
            <a:spLocks noGrp="1"/>
          </p:cNvSpPr>
          <p:nvPr>
            <p:ph type="pic" idx="24"/>
          </p:nvPr>
        </p:nvSpPr>
        <p:spPr bwMode="gray">
          <a:xfrm>
            <a:off x="0" y="3483864"/>
            <a:ext cx="60350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1"/>
          <p:cNvSpPr>
            <a:spLocks noGrp="1"/>
          </p:cNvSpPr>
          <p:nvPr>
            <p:ph type="pic" idx="10"/>
          </p:nvPr>
        </p:nvSpPr>
        <p:spPr bwMode="gray">
          <a:xfrm>
            <a:off x="0" y="0"/>
            <a:ext cx="60350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A1B34110-0389-76DB-FAEF-EC31F5E57E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744" y="6222132"/>
            <a:ext cx="1989256" cy="635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336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Cover_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4">
            <a:extLst>
              <a:ext uri="{FF2B5EF4-FFF2-40B4-BE49-F238E27FC236}">
                <a16:creationId xmlns:a16="http://schemas.microsoft.com/office/drawing/2014/main" id="{E1108932-1706-4ECC-BACC-F6F9FA86ECA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solidFill>
            <a:schemeClr val="bg2">
              <a:lumMod val="75000"/>
            </a:schemeClr>
          </a:solidFill>
        </p:spPr>
        <p:txBody>
          <a:bodyPr rIns="457200" anchor="ctr"/>
          <a:lstStyle>
            <a:lvl1pPr marL="0" indent="0" algn="r">
              <a:buNone/>
              <a:defRPr>
                <a:solidFill>
                  <a:srgbClr val="58595B"/>
                </a:solidFill>
              </a:defRPr>
            </a:lvl1pPr>
          </a:lstStyle>
          <a:p>
            <a:r>
              <a:rPr lang="en-US" dirty="0"/>
              <a:t>Click icon to add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48A628-CAE9-41C5-AD1A-ED470A6CC5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98991" y="365125"/>
            <a:ext cx="4602480" cy="328104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Custom Photo Cover Page</a:t>
            </a:r>
          </a:p>
        </p:txBody>
      </p:sp>
    </p:spTree>
    <p:extLst>
      <p:ext uri="{BB962C8B-B14F-4D97-AF65-F5344CB8AC3E}">
        <p14:creationId xmlns:p14="http://schemas.microsoft.com/office/powerpoint/2010/main" val="302278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hoto: 4-u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icture Placeholder 4"/>
          <p:cNvSpPr>
            <a:spLocks noGrp="1"/>
          </p:cNvSpPr>
          <p:nvPr>
            <p:ph type="pic" idx="23"/>
          </p:nvPr>
        </p:nvSpPr>
        <p:spPr bwMode="gray">
          <a:xfrm>
            <a:off x="6156960" y="3483864"/>
            <a:ext cx="60350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Picture Placeholder 3"/>
          <p:cNvSpPr>
            <a:spLocks noGrp="1"/>
          </p:cNvSpPr>
          <p:nvPr>
            <p:ph type="pic" idx="22"/>
          </p:nvPr>
        </p:nvSpPr>
        <p:spPr bwMode="gray">
          <a:xfrm>
            <a:off x="6156960" y="0"/>
            <a:ext cx="60350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9" name="Picture Placeholder 2"/>
          <p:cNvSpPr>
            <a:spLocks noGrp="1"/>
          </p:cNvSpPr>
          <p:nvPr>
            <p:ph type="pic" idx="24"/>
          </p:nvPr>
        </p:nvSpPr>
        <p:spPr bwMode="gray">
          <a:xfrm>
            <a:off x="0" y="3483864"/>
            <a:ext cx="60350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1"/>
          <p:cNvSpPr>
            <a:spLocks noGrp="1"/>
          </p:cNvSpPr>
          <p:nvPr>
            <p:ph type="pic" idx="10"/>
          </p:nvPr>
        </p:nvSpPr>
        <p:spPr bwMode="gray">
          <a:xfrm>
            <a:off x="0" y="0"/>
            <a:ext cx="60350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3" name="Picture 2" descr="A logo on a black background&#10;&#10;Description automatically generated">
            <a:extLst>
              <a:ext uri="{FF2B5EF4-FFF2-40B4-BE49-F238E27FC236}">
                <a16:creationId xmlns:a16="http://schemas.microsoft.com/office/drawing/2014/main" id="{2096C055-FA91-88D2-5F2A-E11A11BDEBA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1900" y="6215469"/>
            <a:ext cx="2010100" cy="642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065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hoto: 6-u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3"/>
          <p:cNvSpPr>
            <a:spLocks noGrp="1"/>
          </p:cNvSpPr>
          <p:nvPr>
            <p:ph type="pic" idx="22"/>
          </p:nvPr>
        </p:nvSpPr>
        <p:spPr bwMode="gray">
          <a:xfrm>
            <a:off x="4107180" y="0"/>
            <a:ext cx="39776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0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1"/>
          <p:cNvSpPr>
            <a:spLocks noGrp="1"/>
          </p:cNvSpPr>
          <p:nvPr>
            <p:ph type="pic" idx="10"/>
          </p:nvPr>
        </p:nvSpPr>
        <p:spPr bwMode="gray">
          <a:xfrm>
            <a:off x="0" y="0"/>
            <a:ext cx="39776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0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idx="25"/>
          </p:nvPr>
        </p:nvSpPr>
        <p:spPr bwMode="gray">
          <a:xfrm>
            <a:off x="8214360" y="0"/>
            <a:ext cx="39776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0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Picture Placeholder 3"/>
          <p:cNvSpPr>
            <a:spLocks noGrp="1"/>
          </p:cNvSpPr>
          <p:nvPr>
            <p:ph type="pic" idx="26"/>
          </p:nvPr>
        </p:nvSpPr>
        <p:spPr bwMode="gray">
          <a:xfrm>
            <a:off x="4107180" y="3483864"/>
            <a:ext cx="39776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0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 Placeholder 1"/>
          <p:cNvSpPr>
            <a:spLocks noGrp="1"/>
          </p:cNvSpPr>
          <p:nvPr>
            <p:ph type="pic" idx="27"/>
          </p:nvPr>
        </p:nvSpPr>
        <p:spPr bwMode="gray">
          <a:xfrm>
            <a:off x="0" y="3483864"/>
            <a:ext cx="39776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0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idx="28"/>
          </p:nvPr>
        </p:nvSpPr>
        <p:spPr bwMode="gray">
          <a:xfrm>
            <a:off x="8214360" y="3483864"/>
            <a:ext cx="39776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0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6E36784E-25DC-0AC3-DBAD-E71EA4B2C3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744" y="6222132"/>
            <a:ext cx="1989256" cy="635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964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: 6-u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3"/>
          <p:cNvSpPr>
            <a:spLocks noGrp="1"/>
          </p:cNvSpPr>
          <p:nvPr>
            <p:ph type="pic" idx="22"/>
          </p:nvPr>
        </p:nvSpPr>
        <p:spPr bwMode="gray">
          <a:xfrm>
            <a:off x="4107180" y="0"/>
            <a:ext cx="39776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0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1"/>
          <p:cNvSpPr>
            <a:spLocks noGrp="1"/>
          </p:cNvSpPr>
          <p:nvPr>
            <p:ph type="pic" idx="10"/>
          </p:nvPr>
        </p:nvSpPr>
        <p:spPr bwMode="gray">
          <a:xfrm>
            <a:off x="0" y="0"/>
            <a:ext cx="39776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0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idx="25"/>
          </p:nvPr>
        </p:nvSpPr>
        <p:spPr bwMode="gray">
          <a:xfrm>
            <a:off x="8214360" y="0"/>
            <a:ext cx="39776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0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Picture Placeholder 3"/>
          <p:cNvSpPr>
            <a:spLocks noGrp="1"/>
          </p:cNvSpPr>
          <p:nvPr>
            <p:ph type="pic" idx="26"/>
          </p:nvPr>
        </p:nvSpPr>
        <p:spPr bwMode="gray">
          <a:xfrm>
            <a:off x="4107180" y="3483864"/>
            <a:ext cx="39776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0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 Placeholder 1"/>
          <p:cNvSpPr>
            <a:spLocks noGrp="1"/>
          </p:cNvSpPr>
          <p:nvPr>
            <p:ph type="pic" idx="27"/>
          </p:nvPr>
        </p:nvSpPr>
        <p:spPr bwMode="gray">
          <a:xfrm>
            <a:off x="0" y="3483864"/>
            <a:ext cx="39776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0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idx="28"/>
          </p:nvPr>
        </p:nvSpPr>
        <p:spPr bwMode="gray">
          <a:xfrm>
            <a:off x="8214360" y="3483864"/>
            <a:ext cx="39776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0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cture 1" descr="A logo on a black background&#10;&#10;Description automatically generated">
            <a:extLst>
              <a:ext uri="{FF2B5EF4-FFF2-40B4-BE49-F238E27FC236}">
                <a16:creationId xmlns:a16="http://schemas.microsoft.com/office/drawing/2014/main" id="{AA7EE9B8-1829-D9CC-56A8-170AEF5CB85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1900" y="6215469"/>
            <a:ext cx="2010100" cy="642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765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: 8-u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8"/>
          <p:cNvSpPr>
            <a:spLocks noGrp="1"/>
          </p:cNvSpPr>
          <p:nvPr userDrawn="1">
            <p:ph type="pic" idx="15"/>
          </p:nvPr>
        </p:nvSpPr>
        <p:spPr bwMode="gray">
          <a:xfrm>
            <a:off x="9247632" y="3483864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Picture Placeholder 7"/>
          <p:cNvSpPr>
            <a:spLocks noGrp="1"/>
          </p:cNvSpPr>
          <p:nvPr userDrawn="1">
            <p:ph type="pic" idx="13"/>
          </p:nvPr>
        </p:nvSpPr>
        <p:spPr bwMode="gray">
          <a:xfrm>
            <a:off x="9247632" y="0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5" name="Picture Placeholder 6"/>
          <p:cNvSpPr>
            <a:spLocks noGrp="1"/>
          </p:cNvSpPr>
          <p:nvPr userDrawn="1">
            <p:ph type="pic" idx="14"/>
          </p:nvPr>
        </p:nvSpPr>
        <p:spPr bwMode="gray">
          <a:xfrm>
            <a:off x="6163056" y="3483864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Picture Placeholder 5"/>
          <p:cNvSpPr>
            <a:spLocks noGrp="1"/>
          </p:cNvSpPr>
          <p:nvPr userDrawn="1">
            <p:ph type="pic" idx="16"/>
          </p:nvPr>
        </p:nvSpPr>
        <p:spPr bwMode="gray">
          <a:xfrm>
            <a:off x="6163056" y="0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4"/>
          <p:cNvSpPr>
            <a:spLocks noGrp="1"/>
          </p:cNvSpPr>
          <p:nvPr userDrawn="1">
            <p:ph type="pic" idx="10"/>
          </p:nvPr>
        </p:nvSpPr>
        <p:spPr bwMode="gray">
          <a:xfrm>
            <a:off x="3081528" y="3483864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8" name="Picture Placeholder 3"/>
          <p:cNvSpPr>
            <a:spLocks noGrp="1"/>
          </p:cNvSpPr>
          <p:nvPr userDrawn="1">
            <p:ph type="pic" idx="17"/>
          </p:nvPr>
        </p:nvSpPr>
        <p:spPr bwMode="gray">
          <a:xfrm>
            <a:off x="3081528" y="0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Picture Placeholder 2"/>
          <p:cNvSpPr>
            <a:spLocks noGrp="1"/>
          </p:cNvSpPr>
          <p:nvPr userDrawn="1">
            <p:ph type="pic" idx="12"/>
          </p:nvPr>
        </p:nvSpPr>
        <p:spPr bwMode="gray">
          <a:xfrm>
            <a:off x="0" y="3483864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1"/>
          <p:cNvSpPr>
            <a:spLocks noGrp="1"/>
          </p:cNvSpPr>
          <p:nvPr userDrawn="1">
            <p:ph type="pic" idx="1"/>
          </p:nvPr>
        </p:nvSpPr>
        <p:spPr bwMode="gray">
          <a:xfrm>
            <a:off x="0" y="0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39773405-451D-2202-95EC-1151114526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744" y="6222132"/>
            <a:ext cx="1989256" cy="635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13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hoto: 8-u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8"/>
          <p:cNvSpPr>
            <a:spLocks noGrp="1"/>
          </p:cNvSpPr>
          <p:nvPr userDrawn="1">
            <p:ph type="pic" idx="15"/>
          </p:nvPr>
        </p:nvSpPr>
        <p:spPr bwMode="gray">
          <a:xfrm>
            <a:off x="9247632" y="3483864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Picture Placeholder 7"/>
          <p:cNvSpPr>
            <a:spLocks noGrp="1"/>
          </p:cNvSpPr>
          <p:nvPr userDrawn="1">
            <p:ph type="pic" idx="13"/>
          </p:nvPr>
        </p:nvSpPr>
        <p:spPr bwMode="gray">
          <a:xfrm>
            <a:off x="9247632" y="0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5" name="Picture Placeholder 6"/>
          <p:cNvSpPr>
            <a:spLocks noGrp="1"/>
          </p:cNvSpPr>
          <p:nvPr userDrawn="1">
            <p:ph type="pic" idx="14"/>
          </p:nvPr>
        </p:nvSpPr>
        <p:spPr bwMode="gray">
          <a:xfrm>
            <a:off x="6163056" y="3483864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Picture Placeholder 5"/>
          <p:cNvSpPr>
            <a:spLocks noGrp="1"/>
          </p:cNvSpPr>
          <p:nvPr userDrawn="1">
            <p:ph type="pic" idx="16"/>
          </p:nvPr>
        </p:nvSpPr>
        <p:spPr bwMode="gray">
          <a:xfrm>
            <a:off x="6163056" y="0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4"/>
          <p:cNvSpPr>
            <a:spLocks noGrp="1"/>
          </p:cNvSpPr>
          <p:nvPr userDrawn="1">
            <p:ph type="pic" idx="10"/>
          </p:nvPr>
        </p:nvSpPr>
        <p:spPr bwMode="gray">
          <a:xfrm>
            <a:off x="3081528" y="3483864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8" name="Picture Placeholder 3"/>
          <p:cNvSpPr>
            <a:spLocks noGrp="1"/>
          </p:cNvSpPr>
          <p:nvPr userDrawn="1">
            <p:ph type="pic" idx="17"/>
          </p:nvPr>
        </p:nvSpPr>
        <p:spPr bwMode="gray">
          <a:xfrm>
            <a:off x="3081528" y="0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Picture Placeholder 2"/>
          <p:cNvSpPr>
            <a:spLocks noGrp="1"/>
          </p:cNvSpPr>
          <p:nvPr userDrawn="1">
            <p:ph type="pic" idx="12"/>
          </p:nvPr>
        </p:nvSpPr>
        <p:spPr bwMode="gray">
          <a:xfrm>
            <a:off x="0" y="3483864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1"/>
          <p:cNvSpPr>
            <a:spLocks noGrp="1"/>
          </p:cNvSpPr>
          <p:nvPr userDrawn="1">
            <p:ph type="pic" idx="1"/>
          </p:nvPr>
        </p:nvSpPr>
        <p:spPr bwMode="gray">
          <a:xfrm>
            <a:off x="0" y="0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3" name="Picture 2" descr="A logo on a black background&#10;&#10;Description automatically generated">
            <a:extLst>
              <a:ext uri="{FF2B5EF4-FFF2-40B4-BE49-F238E27FC236}">
                <a16:creationId xmlns:a16="http://schemas.microsoft.com/office/drawing/2014/main" id="{9F9BC76D-AA71-2CF9-D199-3A3C598343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1900" y="6215469"/>
            <a:ext cx="2010100" cy="642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611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: 16-up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16"/>
          <p:cNvSpPr>
            <a:spLocks noGrp="1"/>
          </p:cNvSpPr>
          <p:nvPr>
            <p:ph type="pic" sz="quarter" idx="18"/>
          </p:nvPr>
        </p:nvSpPr>
        <p:spPr>
          <a:xfrm>
            <a:off x="9247632" y="5230368"/>
            <a:ext cx="2944368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8" name="Picture Placeholder 15"/>
          <p:cNvSpPr>
            <a:spLocks noGrp="1"/>
          </p:cNvSpPr>
          <p:nvPr>
            <p:ph type="pic" sz="quarter" idx="22"/>
          </p:nvPr>
        </p:nvSpPr>
        <p:spPr>
          <a:xfrm>
            <a:off x="6165087" y="5230368"/>
            <a:ext cx="2944368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2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3082543" y="5230368"/>
            <a:ext cx="2944368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6" name="Picture Placeholder 13"/>
          <p:cNvSpPr>
            <a:spLocks noGrp="1"/>
          </p:cNvSpPr>
          <p:nvPr>
            <p:ph type="pic" sz="quarter" idx="30"/>
          </p:nvPr>
        </p:nvSpPr>
        <p:spPr>
          <a:xfrm>
            <a:off x="0" y="5230368"/>
            <a:ext cx="2944368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3" name="Picture Placeholder 12"/>
          <p:cNvSpPr>
            <a:spLocks noGrp="1"/>
          </p:cNvSpPr>
          <p:nvPr>
            <p:ph type="pic" sz="quarter" idx="17"/>
          </p:nvPr>
        </p:nvSpPr>
        <p:spPr>
          <a:xfrm>
            <a:off x="9247632" y="3483864"/>
            <a:ext cx="2944368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7" name="Picture Placeholder 11"/>
          <p:cNvSpPr>
            <a:spLocks noGrp="1"/>
          </p:cNvSpPr>
          <p:nvPr>
            <p:ph type="pic" sz="quarter" idx="21"/>
          </p:nvPr>
        </p:nvSpPr>
        <p:spPr>
          <a:xfrm>
            <a:off x="6165087" y="3483864"/>
            <a:ext cx="2944368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1" name="Picture Placeholder 10"/>
          <p:cNvSpPr>
            <a:spLocks noGrp="1"/>
          </p:cNvSpPr>
          <p:nvPr>
            <p:ph type="pic" sz="quarter" idx="25"/>
          </p:nvPr>
        </p:nvSpPr>
        <p:spPr>
          <a:xfrm>
            <a:off x="3082543" y="3483864"/>
            <a:ext cx="2944368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5" name="Picture Placeholder 9"/>
          <p:cNvSpPr>
            <a:spLocks noGrp="1"/>
          </p:cNvSpPr>
          <p:nvPr>
            <p:ph type="pic" sz="quarter" idx="29"/>
          </p:nvPr>
        </p:nvSpPr>
        <p:spPr>
          <a:xfrm>
            <a:off x="0" y="3483864"/>
            <a:ext cx="2944368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2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9247632" y="1746504"/>
            <a:ext cx="2944368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6" name="Picture Placeholder 7"/>
          <p:cNvSpPr>
            <a:spLocks noGrp="1"/>
          </p:cNvSpPr>
          <p:nvPr>
            <p:ph type="pic" sz="quarter" idx="20"/>
          </p:nvPr>
        </p:nvSpPr>
        <p:spPr>
          <a:xfrm>
            <a:off x="6165087" y="1746504"/>
            <a:ext cx="2944368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0" name="Picture Placeholder 6"/>
          <p:cNvSpPr>
            <a:spLocks noGrp="1"/>
          </p:cNvSpPr>
          <p:nvPr>
            <p:ph type="pic" sz="quarter" idx="24"/>
          </p:nvPr>
        </p:nvSpPr>
        <p:spPr>
          <a:xfrm>
            <a:off x="3082543" y="1746504"/>
            <a:ext cx="2944368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4" name="Picture Placeholder 5"/>
          <p:cNvSpPr>
            <a:spLocks noGrp="1"/>
          </p:cNvSpPr>
          <p:nvPr>
            <p:ph type="pic" sz="quarter" idx="28"/>
          </p:nvPr>
        </p:nvSpPr>
        <p:spPr>
          <a:xfrm>
            <a:off x="0" y="1746504"/>
            <a:ext cx="2944368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1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9247632" y="0"/>
            <a:ext cx="2944368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165087" y="0"/>
            <a:ext cx="2944368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9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3082543" y="0"/>
            <a:ext cx="2944368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31"/>
          </p:nvPr>
        </p:nvSpPr>
        <p:spPr>
          <a:xfrm>
            <a:off x="0" y="0"/>
            <a:ext cx="2944368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A0F1851F-4BA2-4337-D317-591DA8489F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744" y="6222132"/>
            <a:ext cx="1989256" cy="635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554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hoto: 16-up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16"/>
          <p:cNvSpPr>
            <a:spLocks noGrp="1"/>
          </p:cNvSpPr>
          <p:nvPr>
            <p:ph type="pic" sz="quarter" idx="18"/>
          </p:nvPr>
        </p:nvSpPr>
        <p:spPr>
          <a:xfrm>
            <a:off x="9247632" y="5230368"/>
            <a:ext cx="2944368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8" name="Picture Placeholder 15"/>
          <p:cNvSpPr>
            <a:spLocks noGrp="1"/>
          </p:cNvSpPr>
          <p:nvPr>
            <p:ph type="pic" sz="quarter" idx="22"/>
          </p:nvPr>
        </p:nvSpPr>
        <p:spPr>
          <a:xfrm>
            <a:off x="6165087" y="5230368"/>
            <a:ext cx="2944368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2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3082543" y="5230368"/>
            <a:ext cx="2944368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6" name="Picture Placeholder 13"/>
          <p:cNvSpPr>
            <a:spLocks noGrp="1"/>
          </p:cNvSpPr>
          <p:nvPr>
            <p:ph type="pic" sz="quarter" idx="30"/>
          </p:nvPr>
        </p:nvSpPr>
        <p:spPr>
          <a:xfrm>
            <a:off x="0" y="5230368"/>
            <a:ext cx="2944368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3" name="Picture Placeholder 12"/>
          <p:cNvSpPr>
            <a:spLocks noGrp="1"/>
          </p:cNvSpPr>
          <p:nvPr>
            <p:ph type="pic" sz="quarter" idx="17"/>
          </p:nvPr>
        </p:nvSpPr>
        <p:spPr>
          <a:xfrm>
            <a:off x="9247632" y="3483864"/>
            <a:ext cx="2944368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7" name="Picture Placeholder 11"/>
          <p:cNvSpPr>
            <a:spLocks noGrp="1"/>
          </p:cNvSpPr>
          <p:nvPr>
            <p:ph type="pic" sz="quarter" idx="21"/>
          </p:nvPr>
        </p:nvSpPr>
        <p:spPr>
          <a:xfrm>
            <a:off x="6165087" y="3483864"/>
            <a:ext cx="2944368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1" name="Picture Placeholder 10"/>
          <p:cNvSpPr>
            <a:spLocks noGrp="1"/>
          </p:cNvSpPr>
          <p:nvPr>
            <p:ph type="pic" sz="quarter" idx="25"/>
          </p:nvPr>
        </p:nvSpPr>
        <p:spPr>
          <a:xfrm>
            <a:off x="3082543" y="3483864"/>
            <a:ext cx="2944368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5" name="Picture Placeholder 9"/>
          <p:cNvSpPr>
            <a:spLocks noGrp="1"/>
          </p:cNvSpPr>
          <p:nvPr>
            <p:ph type="pic" sz="quarter" idx="29"/>
          </p:nvPr>
        </p:nvSpPr>
        <p:spPr>
          <a:xfrm>
            <a:off x="0" y="3483864"/>
            <a:ext cx="2944368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2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9247632" y="1746504"/>
            <a:ext cx="2944368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6" name="Picture Placeholder 7"/>
          <p:cNvSpPr>
            <a:spLocks noGrp="1"/>
          </p:cNvSpPr>
          <p:nvPr>
            <p:ph type="pic" sz="quarter" idx="20"/>
          </p:nvPr>
        </p:nvSpPr>
        <p:spPr>
          <a:xfrm>
            <a:off x="6165087" y="1746504"/>
            <a:ext cx="2944368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0" name="Picture Placeholder 6"/>
          <p:cNvSpPr>
            <a:spLocks noGrp="1"/>
          </p:cNvSpPr>
          <p:nvPr>
            <p:ph type="pic" sz="quarter" idx="24"/>
          </p:nvPr>
        </p:nvSpPr>
        <p:spPr>
          <a:xfrm>
            <a:off x="3082543" y="1746504"/>
            <a:ext cx="2944368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4" name="Picture Placeholder 5"/>
          <p:cNvSpPr>
            <a:spLocks noGrp="1"/>
          </p:cNvSpPr>
          <p:nvPr>
            <p:ph type="pic" sz="quarter" idx="28"/>
          </p:nvPr>
        </p:nvSpPr>
        <p:spPr>
          <a:xfrm>
            <a:off x="0" y="1746504"/>
            <a:ext cx="2944368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1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9247632" y="0"/>
            <a:ext cx="2944368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165087" y="0"/>
            <a:ext cx="2944368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9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3082543" y="0"/>
            <a:ext cx="2944368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31"/>
          </p:nvPr>
        </p:nvSpPr>
        <p:spPr>
          <a:xfrm>
            <a:off x="0" y="0"/>
            <a:ext cx="2944368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cture 1" descr="A logo on a black background&#10;&#10;Description automatically generated">
            <a:extLst>
              <a:ext uri="{FF2B5EF4-FFF2-40B4-BE49-F238E27FC236}">
                <a16:creationId xmlns:a16="http://schemas.microsoft.com/office/drawing/2014/main" id="{8BD3299C-B551-A689-5B2E-8D4B01D225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1900" y="6215469"/>
            <a:ext cx="2010100" cy="642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865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: 12-up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icture Placeholder 12"/>
          <p:cNvSpPr>
            <a:spLocks noGrp="1"/>
          </p:cNvSpPr>
          <p:nvPr>
            <p:ph type="pic" sz="quarter" idx="17"/>
          </p:nvPr>
        </p:nvSpPr>
        <p:spPr>
          <a:xfrm>
            <a:off x="9247632" y="4654296"/>
            <a:ext cx="2944368" cy="2203704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7" name="Picture Placeholder 11"/>
          <p:cNvSpPr>
            <a:spLocks noGrp="1"/>
          </p:cNvSpPr>
          <p:nvPr>
            <p:ph type="pic" sz="quarter" idx="21"/>
          </p:nvPr>
        </p:nvSpPr>
        <p:spPr>
          <a:xfrm>
            <a:off x="6165087" y="4654296"/>
            <a:ext cx="2944368" cy="2203704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1" name="Picture Placeholder 10"/>
          <p:cNvSpPr>
            <a:spLocks noGrp="1"/>
          </p:cNvSpPr>
          <p:nvPr>
            <p:ph type="pic" sz="quarter" idx="25"/>
          </p:nvPr>
        </p:nvSpPr>
        <p:spPr>
          <a:xfrm>
            <a:off x="3082543" y="4654296"/>
            <a:ext cx="2944368" cy="2203704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5" name="Picture Placeholder 9"/>
          <p:cNvSpPr>
            <a:spLocks noGrp="1"/>
          </p:cNvSpPr>
          <p:nvPr>
            <p:ph type="pic" sz="quarter" idx="29"/>
          </p:nvPr>
        </p:nvSpPr>
        <p:spPr>
          <a:xfrm>
            <a:off x="0" y="4654296"/>
            <a:ext cx="2944368" cy="2203704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2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9247632" y="2327148"/>
            <a:ext cx="2944368" cy="2203704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6" name="Picture Placeholder 7"/>
          <p:cNvSpPr>
            <a:spLocks noGrp="1"/>
          </p:cNvSpPr>
          <p:nvPr>
            <p:ph type="pic" sz="quarter" idx="20"/>
          </p:nvPr>
        </p:nvSpPr>
        <p:spPr>
          <a:xfrm>
            <a:off x="6165087" y="2327148"/>
            <a:ext cx="2944368" cy="2203704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0" name="Picture Placeholder 6"/>
          <p:cNvSpPr>
            <a:spLocks noGrp="1"/>
          </p:cNvSpPr>
          <p:nvPr>
            <p:ph type="pic" sz="quarter" idx="24"/>
          </p:nvPr>
        </p:nvSpPr>
        <p:spPr>
          <a:xfrm>
            <a:off x="3082543" y="2327148"/>
            <a:ext cx="2944368" cy="2203704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4" name="Picture Placeholder 5"/>
          <p:cNvSpPr>
            <a:spLocks noGrp="1"/>
          </p:cNvSpPr>
          <p:nvPr>
            <p:ph type="pic" sz="quarter" idx="28"/>
          </p:nvPr>
        </p:nvSpPr>
        <p:spPr>
          <a:xfrm>
            <a:off x="0" y="2327148"/>
            <a:ext cx="2944368" cy="2203704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1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9247632" y="0"/>
            <a:ext cx="2944368" cy="2203704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165087" y="0"/>
            <a:ext cx="2944368" cy="2203704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9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3082543" y="0"/>
            <a:ext cx="2944368" cy="2203704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31"/>
          </p:nvPr>
        </p:nvSpPr>
        <p:spPr>
          <a:xfrm>
            <a:off x="0" y="0"/>
            <a:ext cx="2944368" cy="2203704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850AB1E2-438C-10F4-24B9-949DB40624B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744" y="6222132"/>
            <a:ext cx="1989256" cy="635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696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hoto: 12-up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icture Placeholder 12"/>
          <p:cNvSpPr>
            <a:spLocks noGrp="1"/>
          </p:cNvSpPr>
          <p:nvPr>
            <p:ph type="pic" sz="quarter" idx="17"/>
          </p:nvPr>
        </p:nvSpPr>
        <p:spPr>
          <a:xfrm>
            <a:off x="9247632" y="4654296"/>
            <a:ext cx="2944368" cy="2203704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7" name="Picture Placeholder 11"/>
          <p:cNvSpPr>
            <a:spLocks noGrp="1"/>
          </p:cNvSpPr>
          <p:nvPr>
            <p:ph type="pic" sz="quarter" idx="21"/>
          </p:nvPr>
        </p:nvSpPr>
        <p:spPr>
          <a:xfrm>
            <a:off x="6165087" y="4654296"/>
            <a:ext cx="2944368" cy="2203704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1" name="Picture Placeholder 10"/>
          <p:cNvSpPr>
            <a:spLocks noGrp="1"/>
          </p:cNvSpPr>
          <p:nvPr>
            <p:ph type="pic" sz="quarter" idx="25"/>
          </p:nvPr>
        </p:nvSpPr>
        <p:spPr>
          <a:xfrm>
            <a:off x="3082543" y="4654296"/>
            <a:ext cx="2944368" cy="2203704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5" name="Picture Placeholder 9"/>
          <p:cNvSpPr>
            <a:spLocks noGrp="1"/>
          </p:cNvSpPr>
          <p:nvPr>
            <p:ph type="pic" sz="quarter" idx="29"/>
          </p:nvPr>
        </p:nvSpPr>
        <p:spPr>
          <a:xfrm>
            <a:off x="0" y="4654296"/>
            <a:ext cx="2944368" cy="2203704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2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9247632" y="2327148"/>
            <a:ext cx="2944368" cy="2203704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6" name="Picture Placeholder 7"/>
          <p:cNvSpPr>
            <a:spLocks noGrp="1"/>
          </p:cNvSpPr>
          <p:nvPr>
            <p:ph type="pic" sz="quarter" idx="20"/>
          </p:nvPr>
        </p:nvSpPr>
        <p:spPr>
          <a:xfrm>
            <a:off x="6165087" y="2327148"/>
            <a:ext cx="2944368" cy="2203704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0" name="Picture Placeholder 6"/>
          <p:cNvSpPr>
            <a:spLocks noGrp="1"/>
          </p:cNvSpPr>
          <p:nvPr>
            <p:ph type="pic" sz="quarter" idx="24"/>
          </p:nvPr>
        </p:nvSpPr>
        <p:spPr>
          <a:xfrm>
            <a:off x="3082543" y="2327148"/>
            <a:ext cx="2944368" cy="2203704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4" name="Picture Placeholder 5"/>
          <p:cNvSpPr>
            <a:spLocks noGrp="1"/>
          </p:cNvSpPr>
          <p:nvPr>
            <p:ph type="pic" sz="quarter" idx="28"/>
          </p:nvPr>
        </p:nvSpPr>
        <p:spPr>
          <a:xfrm>
            <a:off x="0" y="2327148"/>
            <a:ext cx="2944368" cy="2203704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1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9247632" y="0"/>
            <a:ext cx="2944368" cy="2203704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165087" y="0"/>
            <a:ext cx="2944368" cy="2203704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9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3082543" y="0"/>
            <a:ext cx="2944368" cy="2203704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31"/>
          </p:nvPr>
        </p:nvSpPr>
        <p:spPr>
          <a:xfrm>
            <a:off x="0" y="0"/>
            <a:ext cx="2944368" cy="2203704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3" name="Picture 2" descr="A logo on a black background&#10;&#10;Description automatically generated">
            <a:extLst>
              <a:ext uri="{FF2B5EF4-FFF2-40B4-BE49-F238E27FC236}">
                <a16:creationId xmlns:a16="http://schemas.microsoft.com/office/drawing/2014/main" id="{BC70B0A8-A241-5502-51A1-F9D5208D303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1900" y="6215469"/>
            <a:ext cx="2010100" cy="642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27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: 20-u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Picture Placeholder 20"/>
          <p:cNvSpPr>
            <a:spLocks noGrp="1"/>
          </p:cNvSpPr>
          <p:nvPr>
            <p:ph type="pic" sz="quarter" idx="29"/>
          </p:nvPr>
        </p:nvSpPr>
        <p:spPr>
          <a:xfrm>
            <a:off x="9860280" y="5230368"/>
            <a:ext cx="2331720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0" name="Picture Placeholder 19"/>
          <p:cNvSpPr>
            <a:spLocks noGrp="1"/>
          </p:cNvSpPr>
          <p:nvPr>
            <p:ph type="pic" sz="quarter" idx="28"/>
          </p:nvPr>
        </p:nvSpPr>
        <p:spPr>
          <a:xfrm>
            <a:off x="9860280" y="3483864"/>
            <a:ext cx="2331720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8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9860280" y="1746504"/>
            <a:ext cx="2331720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6" name="Picture Placeholder 17"/>
          <p:cNvSpPr>
            <a:spLocks noGrp="1"/>
          </p:cNvSpPr>
          <p:nvPr>
            <p:ph type="pic" sz="quarter" idx="26"/>
          </p:nvPr>
        </p:nvSpPr>
        <p:spPr>
          <a:xfrm>
            <a:off x="9860280" y="0"/>
            <a:ext cx="2331720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4" name="Picture Placeholder 16"/>
          <p:cNvSpPr>
            <a:spLocks noGrp="1"/>
          </p:cNvSpPr>
          <p:nvPr>
            <p:ph type="pic" sz="quarter" idx="25"/>
          </p:nvPr>
        </p:nvSpPr>
        <p:spPr>
          <a:xfrm>
            <a:off x="7395209" y="5230368"/>
            <a:ext cx="2331720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2" name="Picture Placeholder 15"/>
          <p:cNvSpPr>
            <a:spLocks noGrp="1"/>
          </p:cNvSpPr>
          <p:nvPr>
            <p:ph type="pic" sz="quarter" idx="24"/>
          </p:nvPr>
        </p:nvSpPr>
        <p:spPr>
          <a:xfrm>
            <a:off x="7395209" y="3483864"/>
            <a:ext cx="2331720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0" name="Picture Placeholder 14"/>
          <p:cNvSpPr>
            <a:spLocks noGrp="1"/>
          </p:cNvSpPr>
          <p:nvPr>
            <p:ph type="pic" sz="quarter" idx="23"/>
          </p:nvPr>
        </p:nvSpPr>
        <p:spPr>
          <a:xfrm>
            <a:off x="7395209" y="1746504"/>
            <a:ext cx="2331720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8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7395209" y="0"/>
            <a:ext cx="2331720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7" name="Picture Placeholder 12"/>
          <p:cNvSpPr>
            <a:spLocks noGrp="1"/>
          </p:cNvSpPr>
          <p:nvPr>
            <p:ph type="pic" sz="quarter" idx="21"/>
          </p:nvPr>
        </p:nvSpPr>
        <p:spPr>
          <a:xfrm>
            <a:off x="4930138" y="5230368"/>
            <a:ext cx="2331720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5" name="Picture Placeholder 11"/>
          <p:cNvSpPr>
            <a:spLocks noGrp="1"/>
          </p:cNvSpPr>
          <p:nvPr>
            <p:ph type="pic" sz="quarter" idx="20"/>
          </p:nvPr>
        </p:nvSpPr>
        <p:spPr>
          <a:xfrm>
            <a:off x="4930138" y="3483864"/>
            <a:ext cx="2331720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 Placeholder 10"/>
          <p:cNvSpPr>
            <a:spLocks noGrp="1"/>
          </p:cNvSpPr>
          <p:nvPr>
            <p:ph type="pic" sz="quarter" idx="19"/>
          </p:nvPr>
        </p:nvSpPr>
        <p:spPr>
          <a:xfrm>
            <a:off x="4930138" y="1746504"/>
            <a:ext cx="2331720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9" name="Picture Placeholder 9"/>
          <p:cNvSpPr>
            <a:spLocks noGrp="1"/>
          </p:cNvSpPr>
          <p:nvPr>
            <p:ph type="pic" sz="quarter" idx="18"/>
          </p:nvPr>
        </p:nvSpPr>
        <p:spPr>
          <a:xfrm>
            <a:off x="4930138" y="0"/>
            <a:ext cx="2331720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2468880" y="5230368"/>
            <a:ext cx="2331720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8" name="Picture Placeholder 7"/>
          <p:cNvSpPr>
            <a:spLocks noGrp="1"/>
          </p:cNvSpPr>
          <p:nvPr>
            <p:ph type="pic" sz="quarter" idx="16"/>
          </p:nvPr>
        </p:nvSpPr>
        <p:spPr>
          <a:xfrm>
            <a:off x="2468880" y="3483864"/>
            <a:ext cx="2331720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2468880" y="1746504"/>
            <a:ext cx="2331720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2468880" y="0"/>
            <a:ext cx="2331720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0" y="5230368"/>
            <a:ext cx="2331720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0" y="3483864"/>
            <a:ext cx="2331720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0" y="1746504"/>
            <a:ext cx="2331720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Picture Placeholder 1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331720" cy="162534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32C81D27-DE48-3662-E15D-C638F2BC6B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744" y="6222132"/>
            <a:ext cx="1989256" cy="635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582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1499EB-BF02-476C-852A-5008E47BEC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" y="228600"/>
            <a:ext cx="11735708" cy="1878806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8E3FFA-F11D-4957-BD27-CF973FE9AE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2197381"/>
            <a:ext cx="11734800" cy="56080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C20B95-90F4-46BF-AE4B-E031211B583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-1221327" y="6484845"/>
            <a:ext cx="431800" cy="365125"/>
          </a:xfrm>
        </p:spPr>
        <p:txBody>
          <a:bodyPr/>
          <a:lstStyle/>
          <a:p>
            <a:fld id="{AE726307-B9FA-44BB-9F13-9F53D863018F}" type="datetimeFigureOut">
              <a:rPr lang="en-US" smtClean="0"/>
              <a:t>6/3/24</a:t>
            </a:fld>
            <a:endParaRPr lang="en-US"/>
          </a:p>
        </p:txBody>
      </p:sp>
      <p:pic>
        <p:nvPicPr>
          <p:cNvPr id="5" name="Picture 4" descr="A black and orange logo&#10;&#10;Description automatically generated">
            <a:extLst>
              <a:ext uri="{FF2B5EF4-FFF2-40B4-BE49-F238E27FC236}">
                <a16:creationId xmlns:a16="http://schemas.microsoft.com/office/drawing/2014/main" id="{D5450E77-CDE0-490F-3D11-2BC0123A334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6768" y="3429000"/>
            <a:ext cx="2738464" cy="1993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556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hoto: 20-u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Picture Placeholder 20"/>
          <p:cNvSpPr>
            <a:spLocks noGrp="1"/>
          </p:cNvSpPr>
          <p:nvPr>
            <p:ph type="pic" sz="quarter" idx="29"/>
          </p:nvPr>
        </p:nvSpPr>
        <p:spPr>
          <a:xfrm>
            <a:off x="9860280" y="5230368"/>
            <a:ext cx="2331720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0" name="Picture Placeholder 19"/>
          <p:cNvSpPr>
            <a:spLocks noGrp="1"/>
          </p:cNvSpPr>
          <p:nvPr>
            <p:ph type="pic" sz="quarter" idx="28"/>
          </p:nvPr>
        </p:nvSpPr>
        <p:spPr>
          <a:xfrm>
            <a:off x="9860280" y="3483864"/>
            <a:ext cx="2331720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8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9860280" y="1746504"/>
            <a:ext cx="2331720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6" name="Picture Placeholder 17"/>
          <p:cNvSpPr>
            <a:spLocks noGrp="1"/>
          </p:cNvSpPr>
          <p:nvPr>
            <p:ph type="pic" sz="quarter" idx="26"/>
          </p:nvPr>
        </p:nvSpPr>
        <p:spPr>
          <a:xfrm>
            <a:off x="9860280" y="0"/>
            <a:ext cx="2331720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4" name="Picture Placeholder 16"/>
          <p:cNvSpPr>
            <a:spLocks noGrp="1"/>
          </p:cNvSpPr>
          <p:nvPr>
            <p:ph type="pic" sz="quarter" idx="25"/>
          </p:nvPr>
        </p:nvSpPr>
        <p:spPr>
          <a:xfrm>
            <a:off x="7395209" y="5230368"/>
            <a:ext cx="2331720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2" name="Picture Placeholder 15"/>
          <p:cNvSpPr>
            <a:spLocks noGrp="1"/>
          </p:cNvSpPr>
          <p:nvPr>
            <p:ph type="pic" sz="quarter" idx="24"/>
          </p:nvPr>
        </p:nvSpPr>
        <p:spPr>
          <a:xfrm>
            <a:off x="7395209" y="3483864"/>
            <a:ext cx="2331720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0" name="Picture Placeholder 14"/>
          <p:cNvSpPr>
            <a:spLocks noGrp="1"/>
          </p:cNvSpPr>
          <p:nvPr>
            <p:ph type="pic" sz="quarter" idx="23"/>
          </p:nvPr>
        </p:nvSpPr>
        <p:spPr>
          <a:xfrm>
            <a:off x="7395209" y="1746504"/>
            <a:ext cx="2331720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8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7395209" y="0"/>
            <a:ext cx="2331720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7" name="Picture Placeholder 12"/>
          <p:cNvSpPr>
            <a:spLocks noGrp="1"/>
          </p:cNvSpPr>
          <p:nvPr>
            <p:ph type="pic" sz="quarter" idx="21"/>
          </p:nvPr>
        </p:nvSpPr>
        <p:spPr>
          <a:xfrm>
            <a:off x="4930138" y="5230368"/>
            <a:ext cx="2331720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5" name="Picture Placeholder 11"/>
          <p:cNvSpPr>
            <a:spLocks noGrp="1"/>
          </p:cNvSpPr>
          <p:nvPr>
            <p:ph type="pic" sz="quarter" idx="20"/>
          </p:nvPr>
        </p:nvSpPr>
        <p:spPr>
          <a:xfrm>
            <a:off x="4930138" y="3483864"/>
            <a:ext cx="2331720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 Placeholder 10"/>
          <p:cNvSpPr>
            <a:spLocks noGrp="1"/>
          </p:cNvSpPr>
          <p:nvPr>
            <p:ph type="pic" sz="quarter" idx="19"/>
          </p:nvPr>
        </p:nvSpPr>
        <p:spPr>
          <a:xfrm>
            <a:off x="4930138" y="1746504"/>
            <a:ext cx="2331720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9" name="Picture Placeholder 9"/>
          <p:cNvSpPr>
            <a:spLocks noGrp="1"/>
          </p:cNvSpPr>
          <p:nvPr>
            <p:ph type="pic" sz="quarter" idx="18"/>
          </p:nvPr>
        </p:nvSpPr>
        <p:spPr>
          <a:xfrm>
            <a:off x="4930138" y="0"/>
            <a:ext cx="2331720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2468880" y="5230368"/>
            <a:ext cx="2331720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8" name="Picture Placeholder 7"/>
          <p:cNvSpPr>
            <a:spLocks noGrp="1"/>
          </p:cNvSpPr>
          <p:nvPr>
            <p:ph type="pic" sz="quarter" idx="16"/>
          </p:nvPr>
        </p:nvSpPr>
        <p:spPr>
          <a:xfrm>
            <a:off x="2468880" y="3483864"/>
            <a:ext cx="2331720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2468880" y="1746504"/>
            <a:ext cx="2331720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2468880" y="0"/>
            <a:ext cx="2331720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0" y="5230368"/>
            <a:ext cx="2331720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0" y="3483864"/>
            <a:ext cx="2331720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0" y="1746504"/>
            <a:ext cx="2331720" cy="162763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Picture Placeholder 1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331720" cy="162534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cture 1" descr="A logo on a black background&#10;&#10;Description automatically generated">
            <a:extLst>
              <a:ext uri="{FF2B5EF4-FFF2-40B4-BE49-F238E27FC236}">
                <a16:creationId xmlns:a16="http://schemas.microsoft.com/office/drawing/2014/main" id="{72ABF445-DAF0-8B45-D6BF-E1168CE0A2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1900" y="6215469"/>
            <a:ext cx="2010100" cy="642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228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: Mosaic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5"/>
          <p:cNvSpPr>
            <a:spLocks noGrp="1"/>
          </p:cNvSpPr>
          <p:nvPr>
            <p:ph type="pic" idx="16"/>
          </p:nvPr>
        </p:nvSpPr>
        <p:spPr bwMode="gray">
          <a:xfrm>
            <a:off x="6163056" y="0"/>
            <a:ext cx="6028944" cy="6858000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4"/>
          <p:cNvSpPr>
            <a:spLocks noGrp="1"/>
          </p:cNvSpPr>
          <p:nvPr>
            <p:ph type="pic" idx="10"/>
          </p:nvPr>
        </p:nvSpPr>
        <p:spPr bwMode="gray">
          <a:xfrm>
            <a:off x="3081528" y="3483864"/>
            <a:ext cx="2944368" cy="337344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8" name="Picture Placeholder 3"/>
          <p:cNvSpPr>
            <a:spLocks noGrp="1"/>
          </p:cNvSpPr>
          <p:nvPr>
            <p:ph type="pic" idx="17"/>
          </p:nvPr>
        </p:nvSpPr>
        <p:spPr bwMode="gray">
          <a:xfrm>
            <a:off x="3081528" y="0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Picture Placeholder 2"/>
          <p:cNvSpPr>
            <a:spLocks noGrp="1"/>
          </p:cNvSpPr>
          <p:nvPr>
            <p:ph type="pic" idx="12"/>
          </p:nvPr>
        </p:nvSpPr>
        <p:spPr bwMode="gray">
          <a:xfrm>
            <a:off x="0" y="3483864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1"/>
          <p:cNvSpPr>
            <a:spLocks noGrp="1"/>
          </p:cNvSpPr>
          <p:nvPr>
            <p:ph type="pic" idx="1"/>
          </p:nvPr>
        </p:nvSpPr>
        <p:spPr bwMode="gray">
          <a:xfrm>
            <a:off x="0" y="0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401B6E24-1C5F-638A-4467-14017A60C64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744" y="6222132"/>
            <a:ext cx="1989256" cy="635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013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hoto: Mosaic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5"/>
          <p:cNvSpPr>
            <a:spLocks noGrp="1"/>
          </p:cNvSpPr>
          <p:nvPr>
            <p:ph type="pic" idx="16"/>
          </p:nvPr>
        </p:nvSpPr>
        <p:spPr bwMode="gray">
          <a:xfrm>
            <a:off x="6163056" y="0"/>
            <a:ext cx="6028944" cy="6858000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4"/>
          <p:cNvSpPr>
            <a:spLocks noGrp="1"/>
          </p:cNvSpPr>
          <p:nvPr>
            <p:ph type="pic" idx="10"/>
          </p:nvPr>
        </p:nvSpPr>
        <p:spPr bwMode="gray">
          <a:xfrm>
            <a:off x="3081528" y="3483864"/>
            <a:ext cx="2944368" cy="337344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8" name="Picture Placeholder 3"/>
          <p:cNvSpPr>
            <a:spLocks noGrp="1"/>
          </p:cNvSpPr>
          <p:nvPr>
            <p:ph type="pic" idx="17"/>
          </p:nvPr>
        </p:nvSpPr>
        <p:spPr bwMode="gray">
          <a:xfrm>
            <a:off x="3081528" y="0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Picture Placeholder 2"/>
          <p:cNvSpPr>
            <a:spLocks noGrp="1"/>
          </p:cNvSpPr>
          <p:nvPr>
            <p:ph type="pic" idx="12"/>
          </p:nvPr>
        </p:nvSpPr>
        <p:spPr bwMode="gray">
          <a:xfrm>
            <a:off x="0" y="3483864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1"/>
          <p:cNvSpPr>
            <a:spLocks noGrp="1"/>
          </p:cNvSpPr>
          <p:nvPr>
            <p:ph type="pic" idx="1"/>
          </p:nvPr>
        </p:nvSpPr>
        <p:spPr bwMode="gray">
          <a:xfrm>
            <a:off x="0" y="0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cture 1" descr="A logo on a black background&#10;&#10;Description automatically generated">
            <a:extLst>
              <a:ext uri="{FF2B5EF4-FFF2-40B4-BE49-F238E27FC236}">
                <a16:creationId xmlns:a16="http://schemas.microsoft.com/office/drawing/2014/main" id="{E6B30868-9909-2400-6103-2CAD989362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1900" y="6215469"/>
            <a:ext cx="2010100" cy="642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654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: Mosaic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5"/>
          <p:cNvSpPr>
            <a:spLocks noGrp="1"/>
          </p:cNvSpPr>
          <p:nvPr>
            <p:ph type="pic" idx="17"/>
          </p:nvPr>
        </p:nvSpPr>
        <p:spPr bwMode="gray">
          <a:xfrm>
            <a:off x="9247632" y="3483864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Picture Placeholder 4"/>
          <p:cNvSpPr>
            <a:spLocks noGrp="1"/>
          </p:cNvSpPr>
          <p:nvPr>
            <p:ph type="pic" idx="16"/>
          </p:nvPr>
        </p:nvSpPr>
        <p:spPr bwMode="gray">
          <a:xfrm>
            <a:off x="9247632" y="0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Picture Placeholder 3"/>
          <p:cNvSpPr>
            <a:spLocks noGrp="1"/>
          </p:cNvSpPr>
          <p:nvPr>
            <p:ph type="pic" idx="18"/>
          </p:nvPr>
        </p:nvSpPr>
        <p:spPr bwMode="gray">
          <a:xfrm>
            <a:off x="6160475" y="3483864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2"/>
          <p:cNvSpPr>
            <a:spLocks noGrp="1"/>
          </p:cNvSpPr>
          <p:nvPr>
            <p:ph type="pic" idx="10"/>
          </p:nvPr>
        </p:nvSpPr>
        <p:spPr bwMode="gray">
          <a:xfrm>
            <a:off x="6160475" y="0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1"/>
          <p:cNvSpPr>
            <a:spLocks noGrp="1"/>
          </p:cNvSpPr>
          <p:nvPr>
            <p:ph type="pic" idx="1"/>
          </p:nvPr>
        </p:nvSpPr>
        <p:spPr bwMode="gray">
          <a:xfrm>
            <a:off x="0" y="0"/>
            <a:ext cx="6017685" cy="6858000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C9E1CDBE-0780-7C36-EC2C-CAE08F2B0AF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744" y="6222132"/>
            <a:ext cx="1989256" cy="635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904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hoto: Mosaic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5"/>
          <p:cNvSpPr>
            <a:spLocks noGrp="1"/>
          </p:cNvSpPr>
          <p:nvPr>
            <p:ph type="pic" idx="17"/>
          </p:nvPr>
        </p:nvSpPr>
        <p:spPr bwMode="gray">
          <a:xfrm>
            <a:off x="9247632" y="3483864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Picture Placeholder 4"/>
          <p:cNvSpPr>
            <a:spLocks noGrp="1"/>
          </p:cNvSpPr>
          <p:nvPr>
            <p:ph type="pic" idx="16"/>
          </p:nvPr>
        </p:nvSpPr>
        <p:spPr bwMode="gray">
          <a:xfrm>
            <a:off x="9247632" y="0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Picture Placeholder 3"/>
          <p:cNvSpPr>
            <a:spLocks noGrp="1"/>
          </p:cNvSpPr>
          <p:nvPr>
            <p:ph type="pic" idx="18"/>
          </p:nvPr>
        </p:nvSpPr>
        <p:spPr bwMode="gray">
          <a:xfrm>
            <a:off x="6160475" y="3483864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2"/>
          <p:cNvSpPr>
            <a:spLocks noGrp="1"/>
          </p:cNvSpPr>
          <p:nvPr>
            <p:ph type="pic" idx="10"/>
          </p:nvPr>
        </p:nvSpPr>
        <p:spPr bwMode="gray">
          <a:xfrm>
            <a:off x="6160475" y="0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1"/>
          <p:cNvSpPr>
            <a:spLocks noGrp="1"/>
          </p:cNvSpPr>
          <p:nvPr>
            <p:ph type="pic" idx="1"/>
          </p:nvPr>
        </p:nvSpPr>
        <p:spPr bwMode="gray">
          <a:xfrm>
            <a:off x="0" y="0"/>
            <a:ext cx="6017685" cy="6858000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3" name="Picture 2" descr="A logo on a black background&#10;&#10;Description automatically generated">
            <a:extLst>
              <a:ext uri="{FF2B5EF4-FFF2-40B4-BE49-F238E27FC236}">
                <a16:creationId xmlns:a16="http://schemas.microsoft.com/office/drawing/2014/main" id="{C53C5150-E437-233D-69B7-E84B64F946A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1900" y="6215469"/>
            <a:ext cx="2010100" cy="642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824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: Mosaic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4"/>
          <p:cNvSpPr>
            <a:spLocks noGrp="1"/>
          </p:cNvSpPr>
          <p:nvPr>
            <p:ph type="pic" idx="16"/>
          </p:nvPr>
        </p:nvSpPr>
        <p:spPr bwMode="gray">
          <a:xfrm>
            <a:off x="6166104" y="0"/>
            <a:ext cx="6025896" cy="6858000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Picture Placeholder 3"/>
          <p:cNvSpPr>
            <a:spLocks noGrp="1"/>
          </p:cNvSpPr>
          <p:nvPr>
            <p:ph type="pic" idx="22"/>
          </p:nvPr>
        </p:nvSpPr>
        <p:spPr bwMode="gray">
          <a:xfrm>
            <a:off x="3083052" y="0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 smtClean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6" name="Picture Placeholder 2"/>
          <p:cNvSpPr>
            <a:spLocks noGrp="1"/>
          </p:cNvSpPr>
          <p:nvPr>
            <p:ph type="pic" idx="21"/>
          </p:nvPr>
        </p:nvSpPr>
        <p:spPr bwMode="gray">
          <a:xfrm>
            <a:off x="0" y="3483864"/>
            <a:ext cx="602742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1"/>
          <p:cNvSpPr>
            <a:spLocks noGrp="1"/>
          </p:cNvSpPr>
          <p:nvPr>
            <p:ph type="pic" idx="10"/>
          </p:nvPr>
        </p:nvSpPr>
        <p:spPr bwMode="gray">
          <a:xfrm>
            <a:off x="0" y="0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E0613D51-4881-8DAC-28A3-C28903F3E37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744" y="6222132"/>
            <a:ext cx="1989256" cy="635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543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hoto: Mosaic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4"/>
          <p:cNvSpPr>
            <a:spLocks noGrp="1"/>
          </p:cNvSpPr>
          <p:nvPr>
            <p:ph type="pic" idx="16"/>
          </p:nvPr>
        </p:nvSpPr>
        <p:spPr bwMode="gray">
          <a:xfrm>
            <a:off x="6166104" y="0"/>
            <a:ext cx="6025896" cy="6858000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Picture Placeholder 3"/>
          <p:cNvSpPr>
            <a:spLocks noGrp="1"/>
          </p:cNvSpPr>
          <p:nvPr>
            <p:ph type="pic" idx="22"/>
          </p:nvPr>
        </p:nvSpPr>
        <p:spPr bwMode="gray">
          <a:xfrm>
            <a:off x="3083052" y="0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 smtClean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6" name="Picture Placeholder 2"/>
          <p:cNvSpPr>
            <a:spLocks noGrp="1"/>
          </p:cNvSpPr>
          <p:nvPr>
            <p:ph type="pic" idx="21"/>
          </p:nvPr>
        </p:nvSpPr>
        <p:spPr bwMode="gray">
          <a:xfrm>
            <a:off x="0" y="3483864"/>
            <a:ext cx="602742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1"/>
          <p:cNvSpPr>
            <a:spLocks noGrp="1"/>
          </p:cNvSpPr>
          <p:nvPr>
            <p:ph type="pic" idx="10"/>
          </p:nvPr>
        </p:nvSpPr>
        <p:spPr bwMode="gray">
          <a:xfrm>
            <a:off x="0" y="0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cture 1" descr="A logo on a black background&#10;&#10;Description automatically generated">
            <a:extLst>
              <a:ext uri="{FF2B5EF4-FFF2-40B4-BE49-F238E27FC236}">
                <a16:creationId xmlns:a16="http://schemas.microsoft.com/office/drawing/2014/main" id="{F231CDF3-D84B-F7FD-33B5-0A369557A3A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1900" y="6215469"/>
            <a:ext cx="2010100" cy="642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126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: Mosaic 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5"/>
          <p:cNvSpPr>
            <a:spLocks noGrp="1"/>
          </p:cNvSpPr>
          <p:nvPr>
            <p:ph type="pic" idx="23"/>
          </p:nvPr>
        </p:nvSpPr>
        <p:spPr bwMode="gray">
          <a:xfrm>
            <a:off x="3081528" y="3483864"/>
            <a:ext cx="9110472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Picture Placeholder 4"/>
          <p:cNvSpPr>
            <a:spLocks noGrp="1"/>
          </p:cNvSpPr>
          <p:nvPr>
            <p:ph type="pic" idx="24"/>
          </p:nvPr>
        </p:nvSpPr>
        <p:spPr bwMode="gray">
          <a:xfrm>
            <a:off x="0" y="3483864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Picture Placeholder 3"/>
          <p:cNvSpPr>
            <a:spLocks noGrp="1"/>
          </p:cNvSpPr>
          <p:nvPr>
            <p:ph type="pic" idx="16"/>
          </p:nvPr>
        </p:nvSpPr>
        <p:spPr bwMode="gray">
          <a:xfrm>
            <a:off x="9247632" y="0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Picture Placeholder 2"/>
          <p:cNvSpPr>
            <a:spLocks noGrp="1"/>
          </p:cNvSpPr>
          <p:nvPr>
            <p:ph type="pic" idx="22"/>
          </p:nvPr>
        </p:nvSpPr>
        <p:spPr bwMode="gray">
          <a:xfrm>
            <a:off x="6164580" y="0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1"/>
          <p:cNvSpPr>
            <a:spLocks noGrp="1"/>
          </p:cNvSpPr>
          <p:nvPr>
            <p:ph type="pic" idx="10"/>
          </p:nvPr>
        </p:nvSpPr>
        <p:spPr bwMode="gray">
          <a:xfrm>
            <a:off x="0" y="0"/>
            <a:ext cx="6025896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86FBCA61-C82C-2A87-A6C7-4DF27D897F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744" y="6222132"/>
            <a:ext cx="1989256" cy="635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164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hoto: Mosaic 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5"/>
          <p:cNvSpPr>
            <a:spLocks noGrp="1"/>
          </p:cNvSpPr>
          <p:nvPr>
            <p:ph type="pic" idx="23"/>
          </p:nvPr>
        </p:nvSpPr>
        <p:spPr bwMode="gray">
          <a:xfrm>
            <a:off x="3081528" y="3483864"/>
            <a:ext cx="9110472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Picture Placeholder 4"/>
          <p:cNvSpPr>
            <a:spLocks noGrp="1"/>
          </p:cNvSpPr>
          <p:nvPr>
            <p:ph type="pic" idx="24"/>
          </p:nvPr>
        </p:nvSpPr>
        <p:spPr bwMode="gray">
          <a:xfrm>
            <a:off x="0" y="3483864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Picture Placeholder 3"/>
          <p:cNvSpPr>
            <a:spLocks noGrp="1"/>
          </p:cNvSpPr>
          <p:nvPr>
            <p:ph type="pic" idx="16"/>
          </p:nvPr>
        </p:nvSpPr>
        <p:spPr bwMode="gray">
          <a:xfrm>
            <a:off x="9247632" y="0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Picture Placeholder 2"/>
          <p:cNvSpPr>
            <a:spLocks noGrp="1"/>
          </p:cNvSpPr>
          <p:nvPr>
            <p:ph type="pic" idx="22"/>
          </p:nvPr>
        </p:nvSpPr>
        <p:spPr bwMode="gray">
          <a:xfrm>
            <a:off x="6164580" y="0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1"/>
          <p:cNvSpPr>
            <a:spLocks noGrp="1"/>
          </p:cNvSpPr>
          <p:nvPr>
            <p:ph type="pic" idx="10"/>
          </p:nvPr>
        </p:nvSpPr>
        <p:spPr bwMode="gray">
          <a:xfrm>
            <a:off x="0" y="0"/>
            <a:ext cx="6025896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3" name="Picture 2" descr="A logo on a black background&#10;&#10;Description automatically generated">
            <a:extLst>
              <a:ext uri="{FF2B5EF4-FFF2-40B4-BE49-F238E27FC236}">
                <a16:creationId xmlns:a16="http://schemas.microsoft.com/office/drawing/2014/main" id="{7E1B48E7-6E31-A54E-C18C-E960D31A51D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1900" y="6215469"/>
            <a:ext cx="2010100" cy="642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298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: Mosaic 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5"/>
          <p:cNvSpPr>
            <a:spLocks noGrp="1"/>
          </p:cNvSpPr>
          <p:nvPr>
            <p:ph type="pic" idx="12"/>
          </p:nvPr>
        </p:nvSpPr>
        <p:spPr bwMode="gray">
          <a:xfrm>
            <a:off x="6166104" y="3492500"/>
            <a:ext cx="6025896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4"/>
          <p:cNvSpPr>
            <a:spLocks noGrp="1"/>
          </p:cNvSpPr>
          <p:nvPr>
            <p:ph type="pic" idx="11"/>
          </p:nvPr>
        </p:nvSpPr>
        <p:spPr bwMode="gray">
          <a:xfrm>
            <a:off x="3083052" y="3492500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8" name="Picture Placeholder 3"/>
          <p:cNvSpPr>
            <a:spLocks noGrp="1"/>
          </p:cNvSpPr>
          <p:nvPr>
            <p:ph type="pic" idx="10"/>
          </p:nvPr>
        </p:nvSpPr>
        <p:spPr bwMode="gray">
          <a:xfrm>
            <a:off x="0" y="3492500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Picture Placeholder 2"/>
          <p:cNvSpPr>
            <a:spLocks noGrp="1"/>
          </p:cNvSpPr>
          <p:nvPr>
            <p:ph type="pic" idx="13"/>
          </p:nvPr>
        </p:nvSpPr>
        <p:spPr bwMode="gray">
          <a:xfrm>
            <a:off x="9247632" y="0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1"/>
          <p:cNvSpPr>
            <a:spLocks noGrp="1"/>
          </p:cNvSpPr>
          <p:nvPr>
            <p:ph type="pic" idx="1"/>
          </p:nvPr>
        </p:nvSpPr>
        <p:spPr bwMode="gray">
          <a:xfrm>
            <a:off x="0" y="0"/>
            <a:ext cx="9107424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BB92AC62-9F0D-0FF8-463F-27458E8E04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744" y="6222132"/>
            <a:ext cx="1989256" cy="635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360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+ Revers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1499EB-BF02-476C-852A-5008E47BEC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" y="228600"/>
            <a:ext cx="11735708" cy="1878806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8E3FFA-F11D-4957-BD27-CF973FE9AE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2197381"/>
            <a:ext cx="11734800" cy="56080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C20B95-90F4-46BF-AE4B-E031211B583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-1221327" y="6484845"/>
            <a:ext cx="431800" cy="365125"/>
          </a:xfrm>
        </p:spPr>
        <p:txBody>
          <a:bodyPr/>
          <a:lstStyle/>
          <a:p>
            <a:fld id="{AE726307-B9FA-44BB-9F13-9F53D863018F}" type="datetimeFigureOut">
              <a:rPr lang="en-US" smtClean="0"/>
              <a:t>6/3/24</a:t>
            </a:fld>
            <a:endParaRPr lang="en-US" dirty="0"/>
          </a:p>
        </p:txBody>
      </p:sp>
      <p:pic>
        <p:nvPicPr>
          <p:cNvPr id="7" name="Picture 6" descr="A black background with white text and orange letters&#10;&#10;Description automatically generated">
            <a:extLst>
              <a:ext uri="{FF2B5EF4-FFF2-40B4-BE49-F238E27FC236}">
                <a16:creationId xmlns:a16="http://schemas.microsoft.com/office/drawing/2014/main" id="{CE918D41-1C0E-911E-E259-2B0458C9B15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3503" y="3429000"/>
            <a:ext cx="2704993" cy="1969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0034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hoto: Mosaic 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5"/>
          <p:cNvSpPr>
            <a:spLocks noGrp="1"/>
          </p:cNvSpPr>
          <p:nvPr>
            <p:ph type="pic" idx="12"/>
          </p:nvPr>
        </p:nvSpPr>
        <p:spPr bwMode="gray">
          <a:xfrm>
            <a:off x="6166104" y="3492500"/>
            <a:ext cx="6025896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4"/>
          <p:cNvSpPr>
            <a:spLocks noGrp="1"/>
          </p:cNvSpPr>
          <p:nvPr>
            <p:ph type="pic" idx="11"/>
          </p:nvPr>
        </p:nvSpPr>
        <p:spPr bwMode="gray">
          <a:xfrm>
            <a:off x="3083052" y="3492500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8" name="Picture Placeholder 3"/>
          <p:cNvSpPr>
            <a:spLocks noGrp="1"/>
          </p:cNvSpPr>
          <p:nvPr>
            <p:ph type="pic" idx="10"/>
          </p:nvPr>
        </p:nvSpPr>
        <p:spPr bwMode="gray">
          <a:xfrm>
            <a:off x="0" y="3492500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Picture Placeholder 2"/>
          <p:cNvSpPr>
            <a:spLocks noGrp="1"/>
          </p:cNvSpPr>
          <p:nvPr>
            <p:ph type="pic" idx="13"/>
          </p:nvPr>
        </p:nvSpPr>
        <p:spPr bwMode="gray">
          <a:xfrm>
            <a:off x="9247632" y="0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1"/>
          <p:cNvSpPr>
            <a:spLocks noGrp="1"/>
          </p:cNvSpPr>
          <p:nvPr>
            <p:ph type="pic" idx="1"/>
          </p:nvPr>
        </p:nvSpPr>
        <p:spPr bwMode="gray">
          <a:xfrm>
            <a:off x="0" y="0"/>
            <a:ext cx="9107424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cture 1" descr="A logo on a black background&#10;&#10;Description automatically generated">
            <a:extLst>
              <a:ext uri="{FF2B5EF4-FFF2-40B4-BE49-F238E27FC236}">
                <a16:creationId xmlns:a16="http://schemas.microsoft.com/office/drawing/2014/main" id="{34EF3E4D-0C03-997E-4DE2-85351A20E80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1900" y="6215469"/>
            <a:ext cx="2010100" cy="642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660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: Mosaic 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"/>
          <p:cNvSpPr>
            <a:spLocks noGrp="1"/>
          </p:cNvSpPr>
          <p:nvPr>
            <p:ph type="pic" idx="10"/>
          </p:nvPr>
        </p:nvSpPr>
        <p:spPr bwMode="gray">
          <a:xfrm>
            <a:off x="0" y="0"/>
            <a:ext cx="6035040" cy="6858000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0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Picture Placeholder 4"/>
          <p:cNvSpPr>
            <a:spLocks noGrp="1"/>
          </p:cNvSpPr>
          <p:nvPr>
            <p:ph type="pic" idx="23"/>
          </p:nvPr>
        </p:nvSpPr>
        <p:spPr bwMode="gray">
          <a:xfrm>
            <a:off x="6156960" y="3483864"/>
            <a:ext cx="60350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0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idx="22"/>
          </p:nvPr>
        </p:nvSpPr>
        <p:spPr bwMode="gray">
          <a:xfrm>
            <a:off x="6156960" y="0"/>
            <a:ext cx="60350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0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ABB4BD68-FD9D-569F-2A5B-26FCFC3141F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744" y="6222132"/>
            <a:ext cx="1989256" cy="635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907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hoto: Mosaic 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"/>
          <p:cNvSpPr>
            <a:spLocks noGrp="1"/>
          </p:cNvSpPr>
          <p:nvPr>
            <p:ph type="pic" idx="10"/>
          </p:nvPr>
        </p:nvSpPr>
        <p:spPr bwMode="gray">
          <a:xfrm>
            <a:off x="0" y="0"/>
            <a:ext cx="6035040" cy="6858000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0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Picture Placeholder 4"/>
          <p:cNvSpPr>
            <a:spLocks noGrp="1"/>
          </p:cNvSpPr>
          <p:nvPr>
            <p:ph type="pic" idx="23"/>
          </p:nvPr>
        </p:nvSpPr>
        <p:spPr bwMode="gray">
          <a:xfrm>
            <a:off x="6156960" y="3483864"/>
            <a:ext cx="60350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0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idx="22"/>
          </p:nvPr>
        </p:nvSpPr>
        <p:spPr bwMode="gray">
          <a:xfrm>
            <a:off x="6156960" y="0"/>
            <a:ext cx="60350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0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3" name="Picture 2" descr="A logo on a black background&#10;&#10;Description automatically generated">
            <a:extLst>
              <a:ext uri="{FF2B5EF4-FFF2-40B4-BE49-F238E27FC236}">
                <a16:creationId xmlns:a16="http://schemas.microsoft.com/office/drawing/2014/main" id="{13E28242-907B-03E2-1A06-5DA9A8F91F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1900" y="6215469"/>
            <a:ext cx="2010100" cy="642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0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: Mosaic 7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3"/>
          <p:cNvSpPr>
            <a:spLocks noGrp="1"/>
          </p:cNvSpPr>
          <p:nvPr>
            <p:ph type="pic" idx="22"/>
          </p:nvPr>
        </p:nvSpPr>
        <p:spPr bwMode="gray">
          <a:xfrm>
            <a:off x="6156960" y="0"/>
            <a:ext cx="60350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9" name="Picture Placeholder 2"/>
          <p:cNvSpPr>
            <a:spLocks noGrp="1"/>
          </p:cNvSpPr>
          <p:nvPr>
            <p:ph type="pic" idx="24"/>
          </p:nvPr>
        </p:nvSpPr>
        <p:spPr bwMode="gray">
          <a:xfrm>
            <a:off x="0" y="3483864"/>
            <a:ext cx="602284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1"/>
          <p:cNvSpPr>
            <a:spLocks noGrp="1"/>
          </p:cNvSpPr>
          <p:nvPr>
            <p:ph type="pic" idx="10"/>
          </p:nvPr>
        </p:nvSpPr>
        <p:spPr bwMode="gray">
          <a:xfrm>
            <a:off x="0" y="0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Picture Placeholder 1"/>
          <p:cNvSpPr>
            <a:spLocks noGrp="1"/>
          </p:cNvSpPr>
          <p:nvPr>
            <p:ph type="pic" idx="25"/>
          </p:nvPr>
        </p:nvSpPr>
        <p:spPr bwMode="gray">
          <a:xfrm>
            <a:off x="3078480" y="0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Picture Placeholder 1"/>
          <p:cNvSpPr>
            <a:spLocks noGrp="1"/>
          </p:cNvSpPr>
          <p:nvPr>
            <p:ph type="pic" idx="26"/>
          </p:nvPr>
        </p:nvSpPr>
        <p:spPr bwMode="gray">
          <a:xfrm>
            <a:off x="6156960" y="3483864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Picture Placeholder 1"/>
          <p:cNvSpPr>
            <a:spLocks noGrp="1"/>
          </p:cNvSpPr>
          <p:nvPr>
            <p:ph type="pic" idx="27"/>
          </p:nvPr>
        </p:nvSpPr>
        <p:spPr bwMode="gray">
          <a:xfrm>
            <a:off x="9247632" y="3483864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E0FF7A63-A03C-8E8C-5303-F12EBF6CC4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744" y="6222132"/>
            <a:ext cx="1989256" cy="635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636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hoto: Mosaic 7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3"/>
          <p:cNvSpPr>
            <a:spLocks noGrp="1"/>
          </p:cNvSpPr>
          <p:nvPr>
            <p:ph type="pic" idx="22"/>
          </p:nvPr>
        </p:nvSpPr>
        <p:spPr bwMode="gray">
          <a:xfrm>
            <a:off x="6156960" y="0"/>
            <a:ext cx="60350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9" name="Picture Placeholder 2"/>
          <p:cNvSpPr>
            <a:spLocks noGrp="1"/>
          </p:cNvSpPr>
          <p:nvPr>
            <p:ph type="pic" idx="24"/>
          </p:nvPr>
        </p:nvSpPr>
        <p:spPr bwMode="gray">
          <a:xfrm>
            <a:off x="0" y="3483864"/>
            <a:ext cx="602284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1"/>
          <p:cNvSpPr>
            <a:spLocks noGrp="1"/>
          </p:cNvSpPr>
          <p:nvPr>
            <p:ph type="pic" idx="10"/>
          </p:nvPr>
        </p:nvSpPr>
        <p:spPr bwMode="gray">
          <a:xfrm>
            <a:off x="0" y="0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Picture Placeholder 1"/>
          <p:cNvSpPr>
            <a:spLocks noGrp="1"/>
          </p:cNvSpPr>
          <p:nvPr>
            <p:ph type="pic" idx="25"/>
          </p:nvPr>
        </p:nvSpPr>
        <p:spPr bwMode="gray">
          <a:xfrm>
            <a:off x="3078480" y="0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Picture Placeholder 1"/>
          <p:cNvSpPr>
            <a:spLocks noGrp="1"/>
          </p:cNvSpPr>
          <p:nvPr>
            <p:ph type="pic" idx="26"/>
          </p:nvPr>
        </p:nvSpPr>
        <p:spPr bwMode="gray">
          <a:xfrm>
            <a:off x="6156960" y="3483864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Picture Placeholder 1"/>
          <p:cNvSpPr>
            <a:spLocks noGrp="1"/>
          </p:cNvSpPr>
          <p:nvPr>
            <p:ph type="pic" idx="27"/>
          </p:nvPr>
        </p:nvSpPr>
        <p:spPr bwMode="gray">
          <a:xfrm>
            <a:off x="9247632" y="3483864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cture 1" descr="A logo on a black background&#10;&#10;Description automatically generated">
            <a:extLst>
              <a:ext uri="{FF2B5EF4-FFF2-40B4-BE49-F238E27FC236}">
                <a16:creationId xmlns:a16="http://schemas.microsoft.com/office/drawing/2014/main" id="{F97A16EB-5217-6A56-DC39-AB9FA46154A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1900" y="6215469"/>
            <a:ext cx="2010100" cy="642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48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: Mosaic 8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3"/>
          <p:cNvSpPr>
            <a:spLocks noGrp="1"/>
          </p:cNvSpPr>
          <p:nvPr>
            <p:ph type="pic" idx="22"/>
          </p:nvPr>
        </p:nvSpPr>
        <p:spPr bwMode="gray">
          <a:xfrm>
            <a:off x="4107180" y="3483864"/>
            <a:ext cx="39776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idx="25"/>
          </p:nvPr>
        </p:nvSpPr>
        <p:spPr bwMode="gray">
          <a:xfrm>
            <a:off x="8214360" y="3483864"/>
            <a:ext cx="39776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 Placeholder 1"/>
          <p:cNvSpPr>
            <a:spLocks noGrp="1"/>
          </p:cNvSpPr>
          <p:nvPr>
            <p:ph type="pic" idx="10"/>
          </p:nvPr>
        </p:nvSpPr>
        <p:spPr bwMode="gray">
          <a:xfrm>
            <a:off x="0" y="0"/>
            <a:ext cx="39776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 Placeholder 1"/>
          <p:cNvSpPr>
            <a:spLocks noGrp="1"/>
          </p:cNvSpPr>
          <p:nvPr>
            <p:ph type="pic" idx="27"/>
          </p:nvPr>
        </p:nvSpPr>
        <p:spPr bwMode="gray">
          <a:xfrm>
            <a:off x="0" y="3483864"/>
            <a:ext cx="39776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Picture Placeholder 3"/>
          <p:cNvSpPr>
            <a:spLocks noGrp="1"/>
          </p:cNvSpPr>
          <p:nvPr>
            <p:ph type="pic" idx="28"/>
          </p:nvPr>
        </p:nvSpPr>
        <p:spPr bwMode="gray">
          <a:xfrm>
            <a:off x="4107180" y="0"/>
            <a:ext cx="808482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36E63A2C-758C-5008-45D4-ACC65B7473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744" y="6222132"/>
            <a:ext cx="1989256" cy="635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902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hoto: Mosaic 8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3"/>
          <p:cNvSpPr>
            <a:spLocks noGrp="1"/>
          </p:cNvSpPr>
          <p:nvPr>
            <p:ph type="pic" idx="22"/>
          </p:nvPr>
        </p:nvSpPr>
        <p:spPr bwMode="gray">
          <a:xfrm>
            <a:off x="4107180" y="3483864"/>
            <a:ext cx="39776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idx="25"/>
          </p:nvPr>
        </p:nvSpPr>
        <p:spPr bwMode="gray">
          <a:xfrm>
            <a:off x="8214360" y="3483864"/>
            <a:ext cx="39776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 Placeholder 1"/>
          <p:cNvSpPr>
            <a:spLocks noGrp="1"/>
          </p:cNvSpPr>
          <p:nvPr>
            <p:ph type="pic" idx="10"/>
          </p:nvPr>
        </p:nvSpPr>
        <p:spPr bwMode="gray">
          <a:xfrm>
            <a:off x="0" y="0"/>
            <a:ext cx="39776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 Placeholder 1"/>
          <p:cNvSpPr>
            <a:spLocks noGrp="1"/>
          </p:cNvSpPr>
          <p:nvPr>
            <p:ph type="pic" idx="27"/>
          </p:nvPr>
        </p:nvSpPr>
        <p:spPr bwMode="gray">
          <a:xfrm>
            <a:off x="0" y="3483864"/>
            <a:ext cx="39776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Picture Placeholder 3"/>
          <p:cNvSpPr>
            <a:spLocks noGrp="1"/>
          </p:cNvSpPr>
          <p:nvPr>
            <p:ph type="pic" idx="28"/>
          </p:nvPr>
        </p:nvSpPr>
        <p:spPr bwMode="gray">
          <a:xfrm>
            <a:off x="4107180" y="0"/>
            <a:ext cx="808482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3" name="Picture 2" descr="A logo on a black background&#10;&#10;Description automatically generated">
            <a:extLst>
              <a:ext uri="{FF2B5EF4-FFF2-40B4-BE49-F238E27FC236}">
                <a16:creationId xmlns:a16="http://schemas.microsoft.com/office/drawing/2014/main" id="{4D8C2666-3DAE-A5DD-B48B-4A41847F29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1900" y="6215469"/>
            <a:ext cx="2010100" cy="642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222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: Mosaic 9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3"/>
          <p:cNvSpPr>
            <a:spLocks noGrp="1"/>
          </p:cNvSpPr>
          <p:nvPr>
            <p:ph type="pic" idx="28"/>
          </p:nvPr>
        </p:nvSpPr>
        <p:spPr bwMode="gray">
          <a:xfrm>
            <a:off x="4107180" y="3483864"/>
            <a:ext cx="808482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Picture Placeholder 3"/>
          <p:cNvSpPr>
            <a:spLocks noGrp="1"/>
          </p:cNvSpPr>
          <p:nvPr>
            <p:ph type="pic" idx="22"/>
          </p:nvPr>
        </p:nvSpPr>
        <p:spPr bwMode="gray">
          <a:xfrm>
            <a:off x="4107180" y="0"/>
            <a:ext cx="39776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idx="25"/>
          </p:nvPr>
        </p:nvSpPr>
        <p:spPr bwMode="gray">
          <a:xfrm>
            <a:off x="8214360" y="0"/>
            <a:ext cx="39776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 Placeholder 1"/>
          <p:cNvSpPr>
            <a:spLocks noGrp="1"/>
          </p:cNvSpPr>
          <p:nvPr>
            <p:ph type="pic" idx="10"/>
          </p:nvPr>
        </p:nvSpPr>
        <p:spPr bwMode="gray">
          <a:xfrm>
            <a:off x="0" y="0"/>
            <a:ext cx="39776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 Placeholder 1"/>
          <p:cNvSpPr>
            <a:spLocks noGrp="1"/>
          </p:cNvSpPr>
          <p:nvPr>
            <p:ph type="pic" idx="27"/>
          </p:nvPr>
        </p:nvSpPr>
        <p:spPr bwMode="gray">
          <a:xfrm>
            <a:off x="0" y="3483864"/>
            <a:ext cx="39776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F3BEA9D0-6F1F-31B5-AC6F-2670C61758C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744" y="6222132"/>
            <a:ext cx="1989256" cy="635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767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hoto: Mosaic 9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3"/>
          <p:cNvSpPr>
            <a:spLocks noGrp="1"/>
          </p:cNvSpPr>
          <p:nvPr>
            <p:ph type="pic" idx="28"/>
          </p:nvPr>
        </p:nvSpPr>
        <p:spPr bwMode="gray">
          <a:xfrm>
            <a:off x="4107180" y="3483864"/>
            <a:ext cx="808482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Picture Placeholder 3"/>
          <p:cNvSpPr>
            <a:spLocks noGrp="1"/>
          </p:cNvSpPr>
          <p:nvPr>
            <p:ph type="pic" idx="22"/>
          </p:nvPr>
        </p:nvSpPr>
        <p:spPr bwMode="gray">
          <a:xfrm>
            <a:off x="4107180" y="0"/>
            <a:ext cx="39776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idx="25"/>
          </p:nvPr>
        </p:nvSpPr>
        <p:spPr bwMode="gray">
          <a:xfrm>
            <a:off x="8214360" y="0"/>
            <a:ext cx="39776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 Placeholder 1"/>
          <p:cNvSpPr>
            <a:spLocks noGrp="1"/>
          </p:cNvSpPr>
          <p:nvPr>
            <p:ph type="pic" idx="10"/>
          </p:nvPr>
        </p:nvSpPr>
        <p:spPr bwMode="gray">
          <a:xfrm>
            <a:off x="0" y="0"/>
            <a:ext cx="39776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 Placeholder 1"/>
          <p:cNvSpPr>
            <a:spLocks noGrp="1"/>
          </p:cNvSpPr>
          <p:nvPr>
            <p:ph type="pic" idx="27"/>
          </p:nvPr>
        </p:nvSpPr>
        <p:spPr bwMode="gray">
          <a:xfrm>
            <a:off x="0" y="3483864"/>
            <a:ext cx="39776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cture 1" descr="A logo on a black background&#10;&#10;Description automatically generated">
            <a:extLst>
              <a:ext uri="{FF2B5EF4-FFF2-40B4-BE49-F238E27FC236}">
                <a16:creationId xmlns:a16="http://schemas.microsoft.com/office/drawing/2014/main" id="{53910EE4-E52D-D020-B360-DEF4D931BB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1900" y="6215469"/>
            <a:ext cx="2010100" cy="642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454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oto: Mosaic 10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3"/>
          <p:cNvSpPr>
            <a:spLocks noGrp="1"/>
          </p:cNvSpPr>
          <p:nvPr>
            <p:ph type="pic" idx="22"/>
          </p:nvPr>
        </p:nvSpPr>
        <p:spPr bwMode="gray">
          <a:xfrm>
            <a:off x="8214360" y="0"/>
            <a:ext cx="39776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1"/>
          <p:cNvSpPr>
            <a:spLocks noGrp="1"/>
          </p:cNvSpPr>
          <p:nvPr>
            <p:ph type="pic" idx="10"/>
          </p:nvPr>
        </p:nvSpPr>
        <p:spPr bwMode="gray">
          <a:xfrm>
            <a:off x="0" y="0"/>
            <a:ext cx="39776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idx="25"/>
          </p:nvPr>
        </p:nvSpPr>
        <p:spPr bwMode="gray">
          <a:xfrm>
            <a:off x="4107180" y="0"/>
            <a:ext cx="3977640" cy="2203704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Picture Placeholder 3"/>
          <p:cNvSpPr>
            <a:spLocks noGrp="1"/>
          </p:cNvSpPr>
          <p:nvPr>
            <p:ph type="pic" idx="26"/>
          </p:nvPr>
        </p:nvSpPr>
        <p:spPr bwMode="gray">
          <a:xfrm>
            <a:off x="8214360" y="3483864"/>
            <a:ext cx="39776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 Placeholder 1"/>
          <p:cNvSpPr>
            <a:spLocks noGrp="1"/>
          </p:cNvSpPr>
          <p:nvPr>
            <p:ph type="pic" idx="27"/>
          </p:nvPr>
        </p:nvSpPr>
        <p:spPr bwMode="gray">
          <a:xfrm>
            <a:off x="0" y="3483864"/>
            <a:ext cx="39776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idx="28"/>
          </p:nvPr>
        </p:nvSpPr>
        <p:spPr bwMode="gray">
          <a:xfrm>
            <a:off x="4107180" y="2327148"/>
            <a:ext cx="3977640" cy="2203704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Picture Placeholder 3"/>
          <p:cNvSpPr>
            <a:spLocks noGrp="1"/>
          </p:cNvSpPr>
          <p:nvPr>
            <p:ph type="pic" idx="29"/>
          </p:nvPr>
        </p:nvSpPr>
        <p:spPr bwMode="gray">
          <a:xfrm>
            <a:off x="4107180" y="4654296"/>
            <a:ext cx="3977640" cy="2203704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FA311010-127F-BDCF-5F15-40248895A72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744" y="6222132"/>
            <a:ext cx="1989256" cy="635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933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+ Revers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5DB634-B7FA-4145-8897-F16FACB80B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3348968"/>
            <a:ext cx="11277600" cy="131603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itle 17">
            <a:extLst>
              <a:ext uri="{FF2B5EF4-FFF2-40B4-BE49-F238E27FC236}">
                <a16:creationId xmlns:a16="http://schemas.microsoft.com/office/drawing/2014/main" id="{651026E5-5229-43FE-B896-A6FE4229AE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16299"/>
            <a:ext cx="11277600" cy="1123761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Date Placeholder 4">
            <a:extLst>
              <a:ext uri="{FF2B5EF4-FFF2-40B4-BE49-F238E27FC236}">
                <a16:creationId xmlns:a16="http://schemas.microsoft.com/office/drawing/2014/main" id="{9C511F28-D9C4-45C2-A109-64F37906657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-1221327" y="6484845"/>
            <a:ext cx="431800" cy="365125"/>
          </a:xfrm>
        </p:spPr>
        <p:txBody>
          <a:bodyPr/>
          <a:lstStyle/>
          <a:p>
            <a:fld id="{AE726307-B9FA-44BB-9F13-9F53D863018F}" type="datetimeFigureOut">
              <a:rPr lang="en-US" smtClean="0"/>
              <a:t>6/3/24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165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Photo: Mosaic 10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3"/>
          <p:cNvSpPr>
            <a:spLocks noGrp="1"/>
          </p:cNvSpPr>
          <p:nvPr>
            <p:ph type="pic" idx="22"/>
          </p:nvPr>
        </p:nvSpPr>
        <p:spPr bwMode="gray">
          <a:xfrm>
            <a:off x="8214360" y="0"/>
            <a:ext cx="39776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1"/>
          <p:cNvSpPr>
            <a:spLocks noGrp="1"/>
          </p:cNvSpPr>
          <p:nvPr>
            <p:ph type="pic" idx="10"/>
          </p:nvPr>
        </p:nvSpPr>
        <p:spPr bwMode="gray">
          <a:xfrm>
            <a:off x="0" y="0"/>
            <a:ext cx="39776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idx="25"/>
          </p:nvPr>
        </p:nvSpPr>
        <p:spPr bwMode="gray">
          <a:xfrm>
            <a:off x="4107180" y="0"/>
            <a:ext cx="3977640" cy="2203704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Picture Placeholder 3"/>
          <p:cNvSpPr>
            <a:spLocks noGrp="1"/>
          </p:cNvSpPr>
          <p:nvPr>
            <p:ph type="pic" idx="26"/>
          </p:nvPr>
        </p:nvSpPr>
        <p:spPr bwMode="gray">
          <a:xfrm>
            <a:off x="8214360" y="3483864"/>
            <a:ext cx="39776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 Placeholder 1"/>
          <p:cNvSpPr>
            <a:spLocks noGrp="1"/>
          </p:cNvSpPr>
          <p:nvPr>
            <p:ph type="pic" idx="27"/>
          </p:nvPr>
        </p:nvSpPr>
        <p:spPr bwMode="gray">
          <a:xfrm>
            <a:off x="0" y="3483864"/>
            <a:ext cx="39776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idx="28"/>
          </p:nvPr>
        </p:nvSpPr>
        <p:spPr bwMode="gray">
          <a:xfrm>
            <a:off x="4107180" y="2327148"/>
            <a:ext cx="3977640" cy="2203704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Picture Placeholder 3"/>
          <p:cNvSpPr>
            <a:spLocks noGrp="1"/>
          </p:cNvSpPr>
          <p:nvPr>
            <p:ph type="pic" idx="29"/>
          </p:nvPr>
        </p:nvSpPr>
        <p:spPr bwMode="gray">
          <a:xfrm>
            <a:off x="4107180" y="4654296"/>
            <a:ext cx="3977640" cy="2203704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3" name="Picture 2" descr="A logo on a black background&#10;&#10;Description automatically generated">
            <a:extLst>
              <a:ext uri="{FF2B5EF4-FFF2-40B4-BE49-F238E27FC236}">
                <a16:creationId xmlns:a16="http://schemas.microsoft.com/office/drawing/2014/main" id="{0D07EDD5-E42F-0921-7223-B28A8C8C6C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1900" y="6215469"/>
            <a:ext cx="2010100" cy="642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964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oto: Mosaic 1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3"/>
          <p:cNvSpPr>
            <a:spLocks noGrp="1"/>
          </p:cNvSpPr>
          <p:nvPr>
            <p:ph type="pic" idx="22"/>
          </p:nvPr>
        </p:nvSpPr>
        <p:spPr bwMode="gray">
          <a:xfrm>
            <a:off x="4107180" y="0"/>
            <a:ext cx="39776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1"/>
          <p:cNvSpPr>
            <a:spLocks noGrp="1"/>
          </p:cNvSpPr>
          <p:nvPr>
            <p:ph type="pic" idx="10"/>
          </p:nvPr>
        </p:nvSpPr>
        <p:spPr bwMode="gray">
          <a:xfrm>
            <a:off x="0" y="0"/>
            <a:ext cx="39776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idx="25"/>
          </p:nvPr>
        </p:nvSpPr>
        <p:spPr bwMode="gray">
          <a:xfrm>
            <a:off x="8214360" y="0"/>
            <a:ext cx="3977640" cy="2203704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 Placeholder 1"/>
          <p:cNvSpPr>
            <a:spLocks noGrp="1"/>
          </p:cNvSpPr>
          <p:nvPr>
            <p:ph type="pic" idx="27"/>
          </p:nvPr>
        </p:nvSpPr>
        <p:spPr bwMode="gray">
          <a:xfrm>
            <a:off x="0" y="3483864"/>
            <a:ext cx="808482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idx="28"/>
          </p:nvPr>
        </p:nvSpPr>
        <p:spPr bwMode="gray">
          <a:xfrm>
            <a:off x="8214360" y="2327148"/>
            <a:ext cx="3977640" cy="2203704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Picture Placeholder 3"/>
          <p:cNvSpPr>
            <a:spLocks noGrp="1"/>
          </p:cNvSpPr>
          <p:nvPr>
            <p:ph type="pic" idx="29"/>
          </p:nvPr>
        </p:nvSpPr>
        <p:spPr bwMode="gray">
          <a:xfrm>
            <a:off x="8214360" y="4654296"/>
            <a:ext cx="3977640" cy="2203704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8288F6E1-4A8A-25F3-3F55-B0B1875A462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744" y="6222132"/>
            <a:ext cx="1989256" cy="635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863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Photo: Mosaic 1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3"/>
          <p:cNvSpPr>
            <a:spLocks noGrp="1"/>
          </p:cNvSpPr>
          <p:nvPr>
            <p:ph type="pic" idx="22"/>
          </p:nvPr>
        </p:nvSpPr>
        <p:spPr bwMode="gray">
          <a:xfrm>
            <a:off x="4107180" y="0"/>
            <a:ext cx="39776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1"/>
          <p:cNvSpPr>
            <a:spLocks noGrp="1"/>
          </p:cNvSpPr>
          <p:nvPr>
            <p:ph type="pic" idx="10"/>
          </p:nvPr>
        </p:nvSpPr>
        <p:spPr bwMode="gray">
          <a:xfrm>
            <a:off x="0" y="0"/>
            <a:ext cx="39776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idx="25"/>
          </p:nvPr>
        </p:nvSpPr>
        <p:spPr bwMode="gray">
          <a:xfrm>
            <a:off x="8214360" y="0"/>
            <a:ext cx="3977640" cy="2203704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 Placeholder 1"/>
          <p:cNvSpPr>
            <a:spLocks noGrp="1"/>
          </p:cNvSpPr>
          <p:nvPr>
            <p:ph type="pic" idx="27"/>
          </p:nvPr>
        </p:nvSpPr>
        <p:spPr bwMode="gray">
          <a:xfrm>
            <a:off x="0" y="3483864"/>
            <a:ext cx="808482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idx="28"/>
          </p:nvPr>
        </p:nvSpPr>
        <p:spPr bwMode="gray">
          <a:xfrm>
            <a:off x="8214360" y="2327148"/>
            <a:ext cx="3977640" cy="2203704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Picture Placeholder 3"/>
          <p:cNvSpPr>
            <a:spLocks noGrp="1"/>
          </p:cNvSpPr>
          <p:nvPr>
            <p:ph type="pic" idx="29"/>
          </p:nvPr>
        </p:nvSpPr>
        <p:spPr bwMode="gray">
          <a:xfrm>
            <a:off x="8214360" y="4654296"/>
            <a:ext cx="3977640" cy="2203704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cture 1" descr="A logo on a black background&#10;&#10;Description automatically generated">
            <a:extLst>
              <a:ext uri="{FF2B5EF4-FFF2-40B4-BE49-F238E27FC236}">
                <a16:creationId xmlns:a16="http://schemas.microsoft.com/office/drawing/2014/main" id="{6A0E1129-C4D5-0446-37CD-3164A7075EF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1900" y="6215469"/>
            <a:ext cx="2010100" cy="642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945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: Mosaic 1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8"/>
          <p:cNvSpPr>
            <a:spLocks noGrp="1"/>
          </p:cNvSpPr>
          <p:nvPr userDrawn="1">
            <p:ph type="pic" idx="15"/>
          </p:nvPr>
        </p:nvSpPr>
        <p:spPr bwMode="gray">
          <a:xfrm>
            <a:off x="9247632" y="3483864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Picture Placeholder 7"/>
          <p:cNvSpPr>
            <a:spLocks noGrp="1"/>
          </p:cNvSpPr>
          <p:nvPr userDrawn="1">
            <p:ph type="pic" idx="13"/>
          </p:nvPr>
        </p:nvSpPr>
        <p:spPr bwMode="gray">
          <a:xfrm>
            <a:off x="9247632" y="0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5" name="Picture Placeholder 6"/>
          <p:cNvSpPr>
            <a:spLocks noGrp="1"/>
          </p:cNvSpPr>
          <p:nvPr userDrawn="1">
            <p:ph type="pic" idx="14"/>
          </p:nvPr>
        </p:nvSpPr>
        <p:spPr bwMode="gray">
          <a:xfrm>
            <a:off x="6163056" y="4654296"/>
            <a:ext cx="2944368" cy="2203704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Picture Placeholder 5"/>
          <p:cNvSpPr>
            <a:spLocks noGrp="1"/>
          </p:cNvSpPr>
          <p:nvPr userDrawn="1">
            <p:ph type="pic" idx="16"/>
          </p:nvPr>
        </p:nvSpPr>
        <p:spPr bwMode="gray">
          <a:xfrm>
            <a:off x="6163056" y="0"/>
            <a:ext cx="2944368" cy="2203704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4"/>
          <p:cNvSpPr>
            <a:spLocks noGrp="1"/>
          </p:cNvSpPr>
          <p:nvPr userDrawn="1">
            <p:ph type="pic" idx="10"/>
          </p:nvPr>
        </p:nvSpPr>
        <p:spPr bwMode="gray">
          <a:xfrm>
            <a:off x="3081528" y="3483864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8" name="Picture Placeholder 3"/>
          <p:cNvSpPr>
            <a:spLocks noGrp="1"/>
          </p:cNvSpPr>
          <p:nvPr userDrawn="1">
            <p:ph type="pic" idx="17"/>
          </p:nvPr>
        </p:nvSpPr>
        <p:spPr bwMode="gray">
          <a:xfrm>
            <a:off x="3081528" y="0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Picture Placeholder 2"/>
          <p:cNvSpPr>
            <a:spLocks noGrp="1"/>
          </p:cNvSpPr>
          <p:nvPr userDrawn="1">
            <p:ph type="pic" idx="12"/>
          </p:nvPr>
        </p:nvSpPr>
        <p:spPr bwMode="gray">
          <a:xfrm>
            <a:off x="0" y="3483864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1"/>
          <p:cNvSpPr>
            <a:spLocks noGrp="1"/>
          </p:cNvSpPr>
          <p:nvPr userDrawn="1">
            <p:ph type="pic" idx="1"/>
          </p:nvPr>
        </p:nvSpPr>
        <p:spPr bwMode="gray">
          <a:xfrm>
            <a:off x="0" y="0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 Placeholder 6"/>
          <p:cNvSpPr>
            <a:spLocks noGrp="1"/>
          </p:cNvSpPr>
          <p:nvPr>
            <p:ph type="pic" idx="18"/>
          </p:nvPr>
        </p:nvSpPr>
        <p:spPr bwMode="gray">
          <a:xfrm>
            <a:off x="6163056" y="2327148"/>
            <a:ext cx="2944368" cy="2203704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E6980098-10D7-30D2-DC05-525ABCE1A4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744" y="6222132"/>
            <a:ext cx="1989256" cy="635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77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hoto: Mosaic 1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8"/>
          <p:cNvSpPr>
            <a:spLocks noGrp="1"/>
          </p:cNvSpPr>
          <p:nvPr userDrawn="1">
            <p:ph type="pic" idx="15"/>
          </p:nvPr>
        </p:nvSpPr>
        <p:spPr bwMode="gray">
          <a:xfrm>
            <a:off x="9247632" y="3483864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Picture Placeholder 7"/>
          <p:cNvSpPr>
            <a:spLocks noGrp="1"/>
          </p:cNvSpPr>
          <p:nvPr userDrawn="1">
            <p:ph type="pic" idx="13"/>
          </p:nvPr>
        </p:nvSpPr>
        <p:spPr bwMode="gray">
          <a:xfrm>
            <a:off x="9247632" y="0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5" name="Picture Placeholder 6"/>
          <p:cNvSpPr>
            <a:spLocks noGrp="1"/>
          </p:cNvSpPr>
          <p:nvPr userDrawn="1">
            <p:ph type="pic" idx="14"/>
          </p:nvPr>
        </p:nvSpPr>
        <p:spPr bwMode="gray">
          <a:xfrm>
            <a:off x="6163056" y="4654296"/>
            <a:ext cx="2944368" cy="2203704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Picture Placeholder 5"/>
          <p:cNvSpPr>
            <a:spLocks noGrp="1"/>
          </p:cNvSpPr>
          <p:nvPr userDrawn="1">
            <p:ph type="pic" idx="16"/>
          </p:nvPr>
        </p:nvSpPr>
        <p:spPr bwMode="gray">
          <a:xfrm>
            <a:off x="6163056" y="0"/>
            <a:ext cx="2944368" cy="2203704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4"/>
          <p:cNvSpPr>
            <a:spLocks noGrp="1"/>
          </p:cNvSpPr>
          <p:nvPr userDrawn="1">
            <p:ph type="pic" idx="10"/>
          </p:nvPr>
        </p:nvSpPr>
        <p:spPr bwMode="gray">
          <a:xfrm>
            <a:off x="3081528" y="3483864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8" name="Picture Placeholder 3"/>
          <p:cNvSpPr>
            <a:spLocks noGrp="1"/>
          </p:cNvSpPr>
          <p:nvPr userDrawn="1">
            <p:ph type="pic" idx="17"/>
          </p:nvPr>
        </p:nvSpPr>
        <p:spPr bwMode="gray">
          <a:xfrm>
            <a:off x="3081528" y="0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Picture Placeholder 2"/>
          <p:cNvSpPr>
            <a:spLocks noGrp="1"/>
          </p:cNvSpPr>
          <p:nvPr userDrawn="1">
            <p:ph type="pic" idx="12"/>
          </p:nvPr>
        </p:nvSpPr>
        <p:spPr bwMode="gray">
          <a:xfrm>
            <a:off x="0" y="3483864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1"/>
          <p:cNvSpPr>
            <a:spLocks noGrp="1"/>
          </p:cNvSpPr>
          <p:nvPr userDrawn="1">
            <p:ph type="pic" idx="1"/>
          </p:nvPr>
        </p:nvSpPr>
        <p:spPr bwMode="gray">
          <a:xfrm>
            <a:off x="0" y="0"/>
            <a:ext cx="2944368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 Placeholder 6"/>
          <p:cNvSpPr>
            <a:spLocks noGrp="1"/>
          </p:cNvSpPr>
          <p:nvPr>
            <p:ph type="pic" idx="18"/>
          </p:nvPr>
        </p:nvSpPr>
        <p:spPr bwMode="gray">
          <a:xfrm>
            <a:off x="6163056" y="2327148"/>
            <a:ext cx="2944368" cy="2203704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3" name="Picture 2" descr="A logo on a black background&#10;&#10;Description automatically generated">
            <a:extLst>
              <a:ext uri="{FF2B5EF4-FFF2-40B4-BE49-F238E27FC236}">
                <a16:creationId xmlns:a16="http://schemas.microsoft.com/office/drawing/2014/main" id="{C4D6A073-15D5-EA61-314F-CACBDB05E93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1900" y="6215469"/>
            <a:ext cx="2010100" cy="642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718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: Mosaic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3"/>
          <p:cNvSpPr>
            <a:spLocks noGrp="1"/>
          </p:cNvSpPr>
          <p:nvPr>
            <p:ph type="pic" idx="22"/>
          </p:nvPr>
        </p:nvSpPr>
        <p:spPr bwMode="gray">
          <a:xfrm>
            <a:off x="8214360" y="0"/>
            <a:ext cx="3977640" cy="6858000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0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1"/>
          <p:cNvSpPr>
            <a:spLocks noGrp="1"/>
          </p:cNvSpPr>
          <p:nvPr>
            <p:ph type="pic" idx="10"/>
          </p:nvPr>
        </p:nvSpPr>
        <p:spPr bwMode="gray">
          <a:xfrm>
            <a:off x="0" y="0"/>
            <a:ext cx="39776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0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idx="25"/>
          </p:nvPr>
        </p:nvSpPr>
        <p:spPr bwMode="gray">
          <a:xfrm>
            <a:off x="4107180" y="0"/>
            <a:ext cx="3977640" cy="2203704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0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 Placeholder 1"/>
          <p:cNvSpPr>
            <a:spLocks noGrp="1"/>
          </p:cNvSpPr>
          <p:nvPr>
            <p:ph type="pic" idx="27"/>
          </p:nvPr>
        </p:nvSpPr>
        <p:spPr bwMode="gray">
          <a:xfrm>
            <a:off x="0" y="3483864"/>
            <a:ext cx="39776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0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idx="28"/>
          </p:nvPr>
        </p:nvSpPr>
        <p:spPr bwMode="gray">
          <a:xfrm>
            <a:off x="4107180" y="2327148"/>
            <a:ext cx="3977640" cy="2203704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0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Picture Placeholder 3"/>
          <p:cNvSpPr>
            <a:spLocks noGrp="1"/>
          </p:cNvSpPr>
          <p:nvPr>
            <p:ph type="pic" idx="29"/>
          </p:nvPr>
        </p:nvSpPr>
        <p:spPr bwMode="gray">
          <a:xfrm>
            <a:off x="4107180" y="4654296"/>
            <a:ext cx="3977640" cy="2203704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0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6B305FD0-FCA7-E508-88BE-0C103A70DB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744" y="6222132"/>
            <a:ext cx="1989256" cy="635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218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hoto: Mosaic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3"/>
          <p:cNvSpPr>
            <a:spLocks noGrp="1"/>
          </p:cNvSpPr>
          <p:nvPr>
            <p:ph type="pic" idx="22"/>
          </p:nvPr>
        </p:nvSpPr>
        <p:spPr bwMode="gray">
          <a:xfrm>
            <a:off x="8214360" y="0"/>
            <a:ext cx="3977640" cy="6858000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0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1"/>
          <p:cNvSpPr>
            <a:spLocks noGrp="1"/>
          </p:cNvSpPr>
          <p:nvPr>
            <p:ph type="pic" idx="10"/>
          </p:nvPr>
        </p:nvSpPr>
        <p:spPr bwMode="gray">
          <a:xfrm>
            <a:off x="0" y="0"/>
            <a:ext cx="39776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0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idx="25"/>
          </p:nvPr>
        </p:nvSpPr>
        <p:spPr bwMode="gray">
          <a:xfrm>
            <a:off x="4107180" y="0"/>
            <a:ext cx="3977640" cy="2203704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0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 Placeholder 1"/>
          <p:cNvSpPr>
            <a:spLocks noGrp="1"/>
          </p:cNvSpPr>
          <p:nvPr>
            <p:ph type="pic" idx="27"/>
          </p:nvPr>
        </p:nvSpPr>
        <p:spPr bwMode="gray">
          <a:xfrm>
            <a:off x="0" y="3483864"/>
            <a:ext cx="3977640" cy="337413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0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idx="28"/>
          </p:nvPr>
        </p:nvSpPr>
        <p:spPr bwMode="gray">
          <a:xfrm>
            <a:off x="4107180" y="2327148"/>
            <a:ext cx="3977640" cy="2203704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0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Picture Placeholder 3"/>
          <p:cNvSpPr>
            <a:spLocks noGrp="1"/>
          </p:cNvSpPr>
          <p:nvPr>
            <p:ph type="pic" idx="29"/>
          </p:nvPr>
        </p:nvSpPr>
        <p:spPr bwMode="gray">
          <a:xfrm>
            <a:off x="4107180" y="4654296"/>
            <a:ext cx="3977640" cy="2203704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0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cture 1" descr="A logo on a black background&#10;&#10;Description automatically generated">
            <a:extLst>
              <a:ext uri="{FF2B5EF4-FFF2-40B4-BE49-F238E27FC236}">
                <a16:creationId xmlns:a16="http://schemas.microsoft.com/office/drawing/2014/main" id="{5EC19F92-D95E-CD20-A87C-8647DEB48EB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1900" y="6215469"/>
            <a:ext cx="2010100" cy="642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451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saic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5"/>
          <p:cNvSpPr>
            <a:spLocks noGrp="1"/>
          </p:cNvSpPr>
          <p:nvPr>
            <p:ph type="pic" idx="17"/>
          </p:nvPr>
        </p:nvSpPr>
        <p:spPr bwMode="gray">
          <a:xfrm>
            <a:off x="8745056" y="3978574"/>
            <a:ext cx="3446944" cy="287942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1"/>
          <p:cNvSpPr>
            <a:spLocks noGrp="1"/>
          </p:cNvSpPr>
          <p:nvPr>
            <p:ph type="pic" idx="1"/>
          </p:nvPr>
        </p:nvSpPr>
        <p:spPr bwMode="gray">
          <a:xfrm>
            <a:off x="1" y="0"/>
            <a:ext cx="12192000" cy="3857988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Picture Placeholder 1"/>
          <p:cNvSpPr>
            <a:spLocks noGrp="1"/>
          </p:cNvSpPr>
          <p:nvPr>
            <p:ph type="pic" idx="19"/>
          </p:nvPr>
        </p:nvSpPr>
        <p:spPr bwMode="gray">
          <a:xfrm>
            <a:off x="1" y="3978574"/>
            <a:ext cx="3394780" cy="287942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Picture Placeholder 1"/>
          <p:cNvSpPr>
            <a:spLocks noGrp="1"/>
          </p:cNvSpPr>
          <p:nvPr>
            <p:ph type="pic" idx="26"/>
          </p:nvPr>
        </p:nvSpPr>
        <p:spPr bwMode="gray">
          <a:xfrm>
            <a:off x="3516700" y="3978574"/>
            <a:ext cx="5106436" cy="287942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2DC388DF-187B-9B7A-2B8C-A52010B3CE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744" y="6222132"/>
            <a:ext cx="1989256" cy="635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240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osaic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5"/>
          <p:cNvSpPr>
            <a:spLocks noGrp="1"/>
          </p:cNvSpPr>
          <p:nvPr>
            <p:ph type="pic" idx="17"/>
          </p:nvPr>
        </p:nvSpPr>
        <p:spPr bwMode="gray">
          <a:xfrm>
            <a:off x="8745056" y="3978574"/>
            <a:ext cx="3446944" cy="287942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1"/>
          <p:cNvSpPr>
            <a:spLocks noGrp="1"/>
          </p:cNvSpPr>
          <p:nvPr>
            <p:ph type="pic" idx="1"/>
          </p:nvPr>
        </p:nvSpPr>
        <p:spPr bwMode="gray">
          <a:xfrm>
            <a:off x="1" y="0"/>
            <a:ext cx="12192000" cy="3857988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Picture Placeholder 1"/>
          <p:cNvSpPr>
            <a:spLocks noGrp="1"/>
          </p:cNvSpPr>
          <p:nvPr>
            <p:ph type="pic" idx="19"/>
          </p:nvPr>
        </p:nvSpPr>
        <p:spPr bwMode="gray">
          <a:xfrm>
            <a:off x="1" y="3978574"/>
            <a:ext cx="3394780" cy="287942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Picture Placeholder 1"/>
          <p:cNvSpPr>
            <a:spLocks noGrp="1"/>
          </p:cNvSpPr>
          <p:nvPr>
            <p:ph type="pic" idx="26"/>
          </p:nvPr>
        </p:nvSpPr>
        <p:spPr bwMode="gray">
          <a:xfrm>
            <a:off x="3516700" y="3978574"/>
            <a:ext cx="5106436" cy="287942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" name="Picture 1" descr="A logo on a black background&#10;&#10;Description automatically generated">
            <a:extLst>
              <a:ext uri="{FF2B5EF4-FFF2-40B4-BE49-F238E27FC236}">
                <a16:creationId xmlns:a16="http://schemas.microsoft.com/office/drawing/2014/main" id="{82D37228-9352-0F57-A617-1D1AE474C1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1899" y="6215469"/>
            <a:ext cx="2010100" cy="642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77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o not us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4977E977-AC2A-40FD-B6F6-156C9ACDB4A3}"/>
              </a:ext>
            </a:extLst>
          </p:cNvPr>
          <p:cNvSpPr txBox="1"/>
          <p:nvPr userDrawn="1"/>
        </p:nvSpPr>
        <p:spPr>
          <a:xfrm>
            <a:off x="228600" y="1459230"/>
            <a:ext cx="11734800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en-US" sz="125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Photo Grids</a:t>
            </a:r>
            <a:br>
              <a:rPr lang="en-US" sz="125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5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+ Bar</a:t>
            </a:r>
          </a:p>
        </p:txBody>
      </p:sp>
    </p:spTree>
    <p:extLst>
      <p:ext uri="{BB962C8B-B14F-4D97-AF65-F5344CB8AC3E}">
        <p14:creationId xmlns:p14="http://schemas.microsoft.com/office/powerpoint/2010/main" val="21571159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5DB634-B7FA-4145-8897-F16FACB80B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3348968"/>
            <a:ext cx="11277600" cy="131603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itle 17">
            <a:extLst>
              <a:ext uri="{FF2B5EF4-FFF2-40B4-BE49-F238E27FC236}">
                <a16:creationId xmlns:a16="http://schemas.microsoft.com/office/drawing/2014/main" id="{651026E5-5229-43FE-B896-A6FE4229AE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16299"/>
            <a:ext cx="11277600" cy="1123761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Date Placeholder 4">
            <a:extLst>
              <a:ext uri="{FF2B5EF4-FFF2-40B4-BE49-F238E27FC236}">
                <a16:creationId xmlns:a16="http://schemas.microsoft.com/office/drawing/2014/main" id="{4354F6BA-F1E5-4E6F-B39E-A87F9453D4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-1221327" y="6484845"/>
            <a:ext cx="431800" cy="365125"/>
          </a:xfrm>
        </p:spPr>
        <p:txBody>
          <a:bodyPr/>
          <a:lstStyle/>
          <a:p>
            <a:fld id="{AE726307-B9FA-44BB-9F13-9F53D863018F}" type="datetimeFigureOut">
              <a:rPr lang="en-US" smtClean="0"/>
              <a:t>6/3/24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888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: Full Screen Photo + Ba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"/>
          <p:cNvSpPr>
            <a:spLocks noGrp="1"/>
          </p:cNvSpPr>
          <p:nvPr>
            <p:ph type="pic" sz="quarter" idx="10"/>
          </p:nvPr>
        </p:nvSpPr>
        <p:spPr>
          <a:xfrm>
            <a:off x="-3048" y="0"/>
            <a:ext cx="12198096" cy="6111689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2800" dirty="0"/>
            </a:lvl1pPr>
          </a:lstStyle>
          <a:p>
            <a:pPr marL="228600" lvl="0" indent="-228600" algn="ctr"/>
            <a:r>
              <a:rPr lang="en-US" dirty="0"/>
              <a:t>Click icon to add picture</a:t>
            </a:r>
          </a:p>
        </p:txBody>
      </p:sp>
      <p:sp>
        <p:nvSpPr>
          <p:cNvPr id="9" name="Footer Placeholder 3">
            <a:extLst>
              <a:ext uri="{FF2B5EF4-FFF2-40B4-BE49-F238E27FC236}">
                <a16:creationId xmlns:a16="http://schemas.microsoft.com/office/drawing/2014/main" id="{6D158326-3AD0-4269-8A83-87D0CC53CD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1"/>
            <a:ext cx="85725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4">
            <a:extLst>
              <a:ext uri="{FF2B5EF4-FFF2-40B4-BE49-F238E27FC236}">
                <a16:creationId xmlns:a16="http://schemas.microsoft.com/office/drawing/2014/main" id="{CF035C54-3CF5-4159-ABE0-FD63B8F560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600" y="6356350"/>
            <a:ext cx="4318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954337-777C-478F-BB37-379719107E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EC8293B0-577D-467E-9C7F-5282AA5EDA8C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-1221327" y="6484845"/>
            <a:ext cx="431800" cy="365125"/>
          </a:xfrm>
        </p:spPr>
        <p:txBody>
          <a:bodyPr/>
          <a:lstStyle/>
          <a:p>
            <a:fld id="{AE726307-B9FA-44BB-9F13-9F53D863018F}" type="datetimeFigureOut">
              <a:rPr lang="en-US" smtClean="0"/>
              <a:t>6/3/24</a:t>
            </a:fld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7EF2202-83AC-BCBB-3E6B-ED925735C804}"/>
              </a:ext>
            </a:extLst>
          </p:cNvPr>
          <p:cNvGrpSpPr/>
          <p:nvPr userDrawn="1"/>
        </p:nvGrpSpPr>
        <p:grpSpPr>
          <a:xfrm>
            <a:off x="0" y="6147881"/>
            <a:ext cx="12192000" cy="710119"/>
            <a:chOff x="0" y="6147881"/>
            <a:chExt cx="12192000" cy="710119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36CE277-D43B-1959-1966-986D98D80242}"/>
                </a:ext>
              </a:extLst>
            </p:cNvPr>
            <p:cNvSpPr/>
            <p:nvPr/>
          </p:nvSpPr>
          <p:spPr>
            <a:xfrm>
              <a:off x="0" y="6147881"/>
              <a:ext cx="12192000" cy="710119"/>
            </a:xfrm>
            <a:prstGeom prst="rect">
              <a:avLst/>
            </a:prstGeom>
            <a:solidFill>
              <a:srgbClr val="4B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" name="Picture 12" descr="A black background with white text&#10;&#10;Description automatically generated">
              <a:extLst>
                <a:ext uri="{FF2B5EF4-FFF2-40B4-BE49-F238E27FC236}">
                  <a16:creationId xmlns:a16="http://schemas.microsoft.com/office/drawing/2014/main" id="{EB95DEF5-6D0F-F915-AECD-901BF8E09C0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02744" y="6222132"/>
              <a:ext cx="1989256" cy="6358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45359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: 2-up +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"/>
          <p:cNvSpPr>
            <a:spLocks noGrp="1"/>
          </p:cNvSpPr>
          <p:nvPr>
            <p:ph type="pic" idx="22"/>
          </p:nvPr>
        </p:nvSpPr>
        <p:spPr bwMode="gray">
          <a:xfrm>
            <a:off x="6156960" y="0"/>
            <a:ext cx="6035040" cy="6111690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1"/>
          <p:cNvSpPr>
            <a:spLocks noGrp="1"/>
          </p:cNvSpPr>
          <p:nvPr>
            <p:ph type="pic" idx="10"/>
          </p:nvPr>
        </p:nvSpPr>
        <p:spPr bwMode="gray">
          <a:xfrm>
            <a:off x="0" y="0"/>
            <a:ext cx="6035040" cy="6111690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Footer Placeholder 3">
            <a:extLst>
              <a:ext uri="{FF2B5EF4-FFF2-40B4-BE49-F238E27FC236}">
                <a16:creationId xmlns:a16="http://schemas.microsoft.com/office/drawing/2014/main" id="{D9906FF7-C576-4286-8C4B-3F53F071A9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1"/>
            <a:ext cx="85725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4">
            <a:extLst>
              <a:ext uri="{FF2B5EF4-FFF2-40B4-BE49-F238E27FC236}">
                <a16:creationId xmlns:a16="http://schemas.microsoft.com/office/drawing/2014/main" id="{126C2A94-53CE-486F-9975-8669EB5914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600" y="6356350"/>
            <a:ext cx="4318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954337-777C-478F-BB37-379719107E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2141FE45-4DB9-4E2A-B7DA-CCED0E8769A8}"/>
              </a:ext>
            </a:extLst>
          </p:cNvPr>
          <p:cNvSpPr>
            <a:spLocks noGrp="1"/>
          </p:cNvSpPr>
          <p:nvPr>
            <p:ph type="dt" sz="half" idx="23"/>
          </p:nvPr>
        </p:nvSpPr>
        <p:spPr>
          <a:xfrm>
            <a:off x="-1221327" y="6484845"/>
            <a:ext cx="431800" cy="365125"/>
          </a:xfrm>
        </p:spPr>
        <p:txBody>
          <a:bodyPr/>
          <a:lstStyle/>
          <a:p>
            <a:fld id="{AE726307-B9FA-44BB-9F13-9F53D863018F}" type="datetimeFigureOut">
              <a:rPr lang="en-US" smtClean="0"/>
              <a:t>6/3/24</a:t>
            </a:fld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AF42495-133C-C1F1-127E-D71F45ED7C67}"/>
              </a:ext>
            </a:extLst>
          </p:cNvPr>
          <p:cNvGrpSpPr/>
          <p:nvPr userDrawn="1"/>
        </p:nvGrpSpPr>
        <p:grpSpPr>
          <a:xfrm>
            <a:off x="0" y="6147881"/>
            <a:ext cx="12192000" cy="710119"/>
            <a:chOff x="0" y="6147881"/>
            <a:chExt cx="12192000" cy="71011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C6D7182C-E21C-6065-1EDB-A7FEF96A6A1C}"/>
                </a:ext>
              </a:extLst>
            </p:cNvPr>
            <p:cNvSpPr/>
            <p:nvPr/>
          </p:nvSpPr>
          <p:spPr>
            <a:xfrm>
              <a:off x="0" y="6147881"/>
              <a:ext cx="12192000" cy="710119"/>
            </a:xfrm>
            <a:prstGeom prst="rect">
              <a:avLst/>
            </a:prstGeom>
            <a:solidFill>
              <a:srgbClr val="4B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2" name="Picture 11" descr="A black background with white text&#10;&#10;Description automatically generated">
              <a:extLst>
                <a:ext uri="{FF2B5EF4-FFF2-40B4-BE49-F238E27FC236}">
                  <a16:creationId xmlns:a16="http://schemas.microsoft.com/office/drawing/2014/main" id="{F1B779EA-4A04-626D-9AC4-5A15DF6C847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02744" y="6222132"/>
              <a:ext cx="1989256" cy="6358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79363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: 3-up +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3"/>
          <p:cNvSpPr>
            <a:spLocks noGrp="1"/>
          </p:cNvSpPr>
          <p:nvPr>
            <p:ph type="pic" idx="22"/>
          </p:nvPr>
        </p:nvSpPr>
        <p:spPr bwMode="gray">
          <a:xfrm>
            <a:off x="4107180" y="0"/>
            <a:ext cx="3977640" cy="6111690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2"/>
          <p:cNvSpPr>
            <a:spLocks noGrp="1"/>
          </p:cNvSpPr>
          <p:nvPr>
            <p:ph type="pic" idx="10"/>
          </p:nvPr>
        </p:nvSpPr>
        <p:spPr bwMode="gray">
          <a:xfrm>
            <a:off x="0" y="0"/>
            <a:ext cx="3977640" cy="6111690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Picture Placeholder 1"/>
          <p:cNvSpPr>
            <a:spLocks noGrp="1"/>
          </p:cNvSpPr>
          <p:nvPr>
            <p:ph type="pic" idx="25"/>
          </p:nvPr>
        </p:nvSpPr>
        <p:spPr bwMode="gray">
          <a:xfrm>
            <a:off x="8214360" y="0"/>
            <a:ext cx="3977640" cy="6111690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Footer Placeholder 3">
            <a:extLst>
              <a:ext uri="{FF2B5EF4-FFF2-40B4-BE49-F238E27FC236}">
                <a16:creationId xmlns:a16="http://schemas.microsoft.com/office/drawing/2014/main" id="{7472ADD2-6B58-46FA-AEC0-5FE1F1F98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1"/>
            <a:ext cx="85725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6" name="Slide Number Placeholder 4">
            <a:extLst>
              <a:ext uri="{FF2B5EF4-FFF2-40B4-BE49-F238E27FC236}">
                <a16:creationId xmlns:a16="http://schemas.microsoft.com/office/drawing/2014/main" id="{35A337B0-0DD4-492B-B84B-42ED51B6E6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600" y="6356350"/>
            <a:ext cx="4318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954337-777C-478F-BB37-379719107E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2FB9D316-28B6-42F9-931B-3A6A99DF56BD}"/>
              </a:ext>
            </a:extLst>
          </p:cNvPr>
          <p:cNvSpPr>
            <a:spLocks noGrp="1"/>
          </p:cNvSpPr>
          <p:nvPr>
            <p:ph type="dt" sz="half" idx="26"/>
          </p:nvPr>
        </p:nvSpPr>
        <p:spPr>
          <a:xfrm>
            <a:off x="-1221327" y="6484845"/>
            <a:ext cx="431800" cy="365125"/>
          </a:xfrm>
        </p:spPr>
        <p:txBody>
          <a:bodyPr/>
          <a:lstStyle/>
          <a:p>
            <a:fld id="{AE726307-B9FA-44BB-9F13-9F53D863018F}" type="datetimeFigureOut">
              <a:rPr lang="en-US" smtClean="0"/>
              <a:t>6/3/24</a:t>
            </a:fld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62EB0C5-6F98-24F9-500F-83BDDB372E2C}"/>
              </a:ext>
            </a:extLst>
          </p:cNvPr>
          <p:cNvGrpSpPr/>
          <p:nvPr userDrawn="1"/>
        </p:nvGrpSpPr>
        <p:grpSpPr>
          <a:xfrm>
            <a:off x="0" y="6147881"/>
            <a:ext cx="12192000" cy="710119"/>
            <a:chOff x="0" y="6147881"/>
            <a:chExt cx="12192000" cy="71011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9A1E8769-57B7-04AA-6234-B893057802B2}"/>
                </a:ext>
              </a:extLst>
            </p:cNvPr>
            <p:cNvSpPr/>
            <p:nvPr/>
          </p:nvSpPr>
          <p:spPr>
            <a:xfrm>
              <a:off x="0" y="6147881"/>
              <a:ext cx="12192000" cy="710119"/>
            </a:xfrm>
            <a:prstGeom prst="rect">
              <a:avLst/>
            </a:prstGeom>
            <a:solidFill>
              <a:srgbClr val="4B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" name="Picture 3" descr="A black background with white text&#10;&#10;Description automatically generated">
              <a:extLst>
                <a:ext uri="{FF2B5EF4-FFF2-40B4-BE49-F238E27FC236}">
                  <a16:creationId xmlns:a16="http://schemas.microsoft.com/office/drawing/2014/main" id="{6BBFF174-06A1-B3AE-A594-3013995EFE3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02744" y="6222132"/>
              <a:ext cx="1989256" cy="6358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94069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: 4-up +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icture Placeholder 4"/>
          <p:cNvSpPr>
            <a:spLocks noGrp="1"/>
          </p:cNvSpPr>
          <p:nvPr>
            <p:ph type="pic" idx="23"/>
          </p:nvPr>
        </p:nvSpPr>
        <p:spPr bwMode="gray">
          <a:xfrm>
            <a:off x="6156960" y="3112120"/>
            <a:ext cx="6035040" cy="2999569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Picture Placeholder 3"/>
          <p:cNvSpPr>
            <a:spLocks noGrp="1"/>
          </p:cNvSpPr>
          <p:nvPr>
            <p:ph type="pic" idx="22"/>
          </p:nvPr>
        </p:nvSpPr>
        <p:spPr bwMode="gray">
          <a:xfrm>
            <a:off x="6156960" y="0"/>
            <a:ext cx="6035040" cy="2993250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9" name="Picture Placeholder 2"/>
          <p:cNvSpPr>
            <a:spLocks noGrp="1"/>
          </p:cNvSpPr>
          <p:nvPr>
            <p:ph type="pic" idx="24"/>
          </p:nvPr>
        </p:nvSpPr>
        <p:spPr bwMode="gray">
          <a:xfrm>
            <a:off x="0" y="3112121"/>
            <a:ext cx="6035040" cy="2999569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1"/>
          <p:cNvSpPr>
            <a:spLocks noGrp="1"/>
          </p:cNvSpPr>
          <p:nvPr>
            <p:ph type="pic" idx="10"/>
          </p:nvPr>
        </p:nvSpPr>
        <p:spPr bwMode="gray">
          <a:xfrm>
            <a:off x="0" y="0"/>
            <a:ext cx="6035040" cy="2993250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Footer Placeholder 3">
            <a:extLst>
              <a:ext uri="{FF2B5EF4-FFF2-40B4-BE49-F238E27FC236}">
                <a16:creationId xmlns:a16="http://schemas.microsoft.com/office/drawing/2014/main" id="{6717A7FB-FE47-48AF-8FD9-40A0077BB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1"/>
            <a:ext cx="85725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78245921-DA8B-43E3-BF36-47125F633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600" y="6356350"/>
            <a:ext cx="4318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954337-777C-478F-BB37-379719107E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888CB8D8-C86C-4EF1-95D0-B8E47851A316}"/>
              </a:ext>
            </a:extLst>
          </p:cNvPr>
          <p:cNvSpPr>
            <a:spLocks noGrp="1"/>
          </p:cNvSpPr>
          <p:nvPr>
            <p:ph type="dt" sz="half" idx="25"/>
          </p:nvPr>
        </p:nvSpPr>
        <p:spPr>
          <a:xfrm>
            <a:off x="-1221327" y="6484845"/>
            <a:ext cx="431800" cy="365125"/>
          </a:xfrm>
        </p:spPr>
        <p:txBody>
          <a:bodyPr/>
          <a:lstStyle/>
          <a:p>
            <a:fld id="{AE726307-B9FA-44BB-9F13-9F53D863018F}" type="datetimeFigureOut">
              <a:rPr lang="en-US" smtClean="0"/>
              <a:t>6/3/24</a:t>
            </a:fld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EE5F90E-163B-AF31-7B34-65FEF0D95C5D}"/>
              </a:ext>
            </a:extLst>
          </p:cNvPr>
          <p:cNvGrpSpPr/>
          <p:nvPr userDrawn="1"/>
        </p:nvGrpSpPr>
        <p:grpSpPr>
          <a:xfrm>
            <a:off x="0" y="6147881"/>
            <a:ext cx="12192000" cy="710119"/>
            <a:chOff x="0" y="6147881"/>
            <a:chExt cx="12192000" cy="71011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5B5F1F0C-1584-7B10-D05F-858C91904E60}"/>
                </a:ext>
              </a:extLst>
            </p:cNvPr>
            <p:cNvSpPr/>
            <p:nvPr/>
          </p:nvSpPr>
          <p:spPr>
            <a:xfrm>
              <a:off x="0" y="6147881"/>
              <a:ext cx="12192000" cy="710119"/>
            </a:xfrm>
            <a:prstGeom prst="rect">
              <a:avLst/>
            </a:prstGeom>
            <a:solidFill>
              <a:srgbClr val="4B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" name="Picture 3" descr="A black background with white text&#10;&#10;Description automatically generated">
              <a:extLst>
                <a:ext uri="{FF2B5EF4-FFF2-40B4-BE49-F238E27FC236}">
                  <a16:creationId xmlns:a16="http://schemas.microsoft.com/office/drawing/2014/main" id="{582C0036-D67D-277E-1465-251731D4ED6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02744" y="6222132"/>
              <a:ext cx="1989256" cy="6358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81112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: 6-up +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3"/>
          <p:cNvSpPr>
            <a:spLocks noGrp="1"/>
          </p:cNvSpPr>
          <p:nvPr>
            <p:ph type="pic" idx="22"/>
          </p:nvPr>
        </p:nvSpPr>
        <p:spPr bwMode="gray">
          <a:xfrm>
            <a:off x="4107180" y="0"/>
            <a:ext cx="3977640" cy="2993250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0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1"/>
          <p:cNvSpPr>
            <a:spLocks noGrp="1"/>
          </p:cNvSpPr>
          <p:nvPr>
            <p:ph type="pic" idx="10"/>
          </p:nvPr>
        </p:nvSpPr>
        <p:spPr bwMode="gray">
          <a:xfrm>
            <a:off x="0" y="0"/>
            <a:ext cx="3977640" cy="2993250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0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idx="25"/>
          </p:nvPr>
        </p:nvSpPr>
        <p:spPr bwMode="gray">
          <a:xfrm>
            <a:off x="8214360" y="0"/>
            <a:ext cx="3977640" cy="2993250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0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Picture Placeholder 3"/>
          <p:cNvSpPr>
            <a:spLocks noGrp="1"/>
          </p:cNvSpPr>
          <p:nvPr>
            <p:ph type="pic" idx="26"/>
          </p:nvPr>
        </p:nvSpPr>
        <p:spPr bwMode="gray">
          <a:xfrm>
            <a:off x="4107180" y="3118439"/>
            <a:ext cx="3977640" cy="2993250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0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 Placeholder 1"/>
          <p:cNvSpPr>
            <a:spLocks noGrp="1"/>
          </p:cNvSpPr>
          <p:nvPr>
            <p:ph type="pic" idx="27"/>
          </p:nvPr>
        </p:nvSpPr>
        <p:spPr bwMode="gray">
          <a:xfrm>
            <a:off x="0" y="3118439"/>
            <a:ext cx="3977640" cy="2993250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0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idx="28"/>
          </p:nvPr>
        </p:nvSpPr>
        <p:spPr bwMode="gray">
          <a:xfrm>
            <a:off x="8214360" y="3118439"/>
            <a:ext cx="3977640" cy="2993250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0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Footer Placeholder 3">
            <a:extLst>
              <a:ext uri="{FF2B5EF4-FFF2-40B4-BE49-F238E27FC236}">
                <a16:creationId xmlns:a16="http://schemas.microsoft.com/office/drawing/2014/main" id="{392D6670-0FC0-468C-9F89-B66AC86AAF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1"/>
            <a:ext cx="85725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9" name="Slide Number Placeholder 4">
            <a:extLst>
              <a:ext uri="{FF2B5EF4-FFF2-40B4-BE49-F238E27FC236}">
                <a16:creationId xmlns:a16="http://schemas.microsoft.com/office/drawing/2014/main" id="{F8F39B5B-F4F0-401B-8A3E-55D0A840C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600" y="6356350"/>
            <a:ext cx="4318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954337-777C-478F-BB37-379719107E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Date Placeholder 3">
            <a:extLst>
              <a:ext uri="{FF2B5EF4-FFF2-40B4-BE49-F238E27FC236}">
                <a16:creationId xmlns:a16="http://schemas.microsoft.com/office/drawing/2014/main" id="{4AF7E0A5-DA31-42F7-A72B-B0C1563A51EB}"/>
              </a:ext>
            </a:extLst>
          </p:cNvPr>
          <p:cNvSpPr>
            <a:spLocks noGrp="1"/>
          </p:cNvSpPr>
          <p:nvPr>
            <p:ph type="dt" sz="half" idx="29"/>
          </p:nvPr>
        </p:nvSpPr>
        <p:spPr>
          <a:xfrm>
            <a:off x="-1221327" y="6484845"/>
            <a:ext cx="431800" cy="365125"/>
          </a:xfrm>
        </p:spPr>
        <p:txBody>
          <a:bodyPr/>
          <a:lstStyle/>
          <a:p>
            <a:fld id="{AE726307-B9FA-44BB-9F13-9F53D863018F}" type="datetimeFigureOut">
              <a:rPr lang="en-US" smtClean="0"/>
              <a:t>6/3/24</a:t>
            </a:fld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E6B16AD-54C8-FE3F-1FB9-020DF69BF996}"/>
              </a:ext>
            </a:extLst>
          </p:cNvPr>
          <p:cNvGrpSpPr/>
          <p:nvPr userDrawn="1"/>
        </p:nvGrpSpPr>
        <p:grpSpPr>
          <a:xfrm>
            <a:off x="0" y="6147881"/>
            <a:ext cx="12192000" cy="710119"/>
            <a:chOff x="0" y="6147881"/>
            <a:chExt cx="12192000" cy="71011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65C0B893-97D2-C542-E3C6-49CBA65A1513}"/>
                </a:ext>
              </a:extLst>
            </p:cNvPr>
            <p:cNvSpPr/>
            <p:nvPr/>
          </p:nvSpPr>
          <p:spPr>
            <a:xfrm>
              <a:off x="0" y="6147881"/>
              <a:ext cx="12192000" cy="710119"/>
            </a:xfrm>
            <a:prstGeom prst="rect">
              <a:avLst/>
            </a:prstGeom>
            <a:solidFill>
              <a:srgbClr val="4B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" name="Picture 3" descr="A black background with white text&#10;&#10;Description automatically generated">
              <a:extLst>
                <a:ext uri="{FF2B5EF4-FFF2-40B4-BE49-F238E27FC236}">
                  <a16:creationId xmlns:a16="http://schemas.microsoft.com/office/drawing/2014/main" id="{0074857B-0790-3EDC-1D76-300D6BA85D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02744" y="6222132"/>
              <a:ext cx="1989256" cy="6358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07687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: 8-up +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8"/>
          <p:cNvSpPr>
            <a:spLocks noGrp="1"/>
          </p:cNvSpPr>
          <p:nvPr userDrawn="1">
            <p:ph type="pic" idx="15"/>
          </p:nvPr>
        </p:nvSpPr>
        <p:spPr bwMode="gray">
          <a:xfrm>
            <a:off x="9247632" y="3118439"/>
            <a:ext cx="2944368" cy="2993250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Picture Placeholder 7"/>
          <p:cNvSpPr>
            <a:spLocks noGrp="1"/>
          </p:cNvSpPr>
          <p:nvPr userDrawn="1">
            <p:ph type="pic" idx="13"/>
          </p:nvPr>
        </p:nvSpPr>
        <p:spPr bwMode="gray">
          <a:xfrm>
            <a:off x="9247632" y="0"/>
            <a:ext cx="2944368" cy="2993250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5" name="Picture Placeholder 6"/>
          <p:cNvSpPr>
            <a:spLocks noGrp="1"/>
          </p:cNvSpPr>
          <p:nvPr userDrawn="1">
            <p:ph type="pic" idx="14"/>
          </p:nvPr>
        </p:nvSpPr>
        <p:spPr bwMode="gray">
          <a:xfrm>
            <a:off x="6163056" y="3118439"/>
            <a:ext cx="2944368" cy="2993250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Picture Placeholder 5"/>
          <p:cNvSpPr>
            <a:spLocks noGrp="1"/>
          </p:cNvSpPr>
          <p:nvPr userDrawn="1">
            <p:ph type="pic" idx="16"/>
          </p:nvPr>
        </p:nvSpPr>
        <p:spPr bwMode="gray">
          <a:xfrm>
            <a:off x="6163056" y="0"/>
            <a:ext cx="2944368" cy="2993250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4"/>
          <p:cNvSpPr>
            <a:spLocks noGrp="1"/>
          </p:cNvSpPr>
          <p:nvPr userDrawn="1">
            <p:ph type="pic" idx="10"/>
          </p:nvPr>
        </p:nvSpPr>
        <p:spPr bwMode="gray">
          <a:xfrm>
            <a:off x="3081528" y="3118439"/>
            <a:ext cx="2944368" cy="2993250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8" name="Picture Placeholder 3"/>
          <p:cNvSpPr>
            <a:spLocks noGrp="1"/>
          </p:cNvSpPr>
          <p:nvPr userDrawn="1">
            <p:ph type="pic" idx="17"/>
          </p:nvPr>
        </p:nvSpPr>
        <p:spPr bwMode="gray">
          <a:xfrm>
            <a:off x="3081528" y="0"/>
            <a:ext cx="2944368" cy="2993250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Picture Placeholder 2"/>
          <p:cNvSpPr>
            <a:spLocks noGrp="1"/>
          </p:cNvSpPr>
          <p:nvPr userDrawn="1">
            <p:ph type="pic" idx="12"/>
          </p:nvPr>
        </p:nvSpPr>
        <p:spPr bwMode="gray">
          <a:xfrm>
            <a:off x="0" y="3118439"/>
            <a:ext cx="2944368" cy="2993250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1"/>
          <p:cNvSpPr>
            <a:spLocks noGrp="1"/>
          </p:cNvSpPr>
          <p:nvPr userDrawn="1">
            <p:ph type="pic" idx="1"/>
          </p:nvPr>
        </p:nvSpPr>
        <p:spPr bwMode="gray">
          <a:xfrm>
            <a:off x="0" y="0"/>
            <a:ext cx="2944368" cy="2993250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Footer Placeholder 3">
            <a:extLst>
              <a:ext uri="{FF2B5EF4-FFF2-40B4-BE49-F238E27FC236}">
                <a16:creationId xmlns:a16="http://schemas.microsoft.com/office/drawing/2014/main" id="{74540BEB-3E5A-4C9C-9AE4-1357930E1A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1"/>
            <a:ext cx="85725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Slide Number Placeholder 4">
            <a:extLst>
              <a:ext uri="{FF2B5EF4-FFF2-40B4-BE49-F238E27FC236}">
                <a16:creationId xmlns:a16="http://schemas.microsoft.com/office/drawing/2014/main" id="{3C4D720C-2F7A-4EA8-9862-BD2803B6FAD0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228600" y="6356350"/>
            <a:ext cx="4318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954337-777C-478F-BB37-379719107E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Date Placeholder 3">
            <a:extLst>
              <a:ext uri="{FF2B5EF4-FFF2-40B4-BE49-F238E27FC236}">
                <a16:creationId xmlns:a16="http://schemas.microsoft.com/office/drawing/2014/main" id="{53DA30D9-F729-40A4-B2AE-42A471E14192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-1221327" y="6484845"/>
            <a:ext cx="431800" cy="365125"/>
          </a:xfrm>
        </p:spPr>
        <p:txBody>
          <a:bodyPr/>
          <a:lstStyle/>
          <a:p>
            <a:fld id="{AE726307-B9FA-44BB-9F13-9F53D863018F}" type="datetimeFigureOut">
              <a:rPr lang="en-US" smtClean="0"/>
              <a:t>6/3/24</a:t>
            </a:fld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DC4738F-3313-84AB-1D50-EDDB05C8534C}"/>
              </a:ext>
            </a:extLst>
          </p:cNvPr>
          <p:cNvGrpSpPr/>
          <p:nvPr userDrawn="1"/>
        </p:nvGrpSpPr>
        <p:grpSpPr>
          <a:xfrm>
            <a:off x="0" y="6147881"/>
            <a:ext cx="12192000" cy="710119"/>
            <a:chOff x="0" y="6147881"/>
            <a:chExt cx="12192000" cy="71011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62AAAFB2-A461-1FFB-7938-63D8C041B9A6}"/>
                </a:ext>
              </a:extLst>
            </p:cNvPr>
            <p:cNvSpPr/>
            <p:nvPr/>
          </p:nvSpPr>
          <p:spPr>
            <a:xfrm>
              <a:off x="0" y="6147881"/>
              <a:ext cx="12192000" cy="710119"/>
            </a:xfrm>
            <a:prstGeom prst="rect">
              <a:avLst/>
            </a:prstGeom>
            <a:solidFill>
              <a:srgbClr val="4B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" name="Picture 3" descr="A black background with white text&#10;&#10;Description automatically generated">
              <a:extLst>
                <a:ext uri="{FF2B5EF4-FFF2-40B4-BE49-F238E27FC236}">
                  <a16:creationId xmlns:a16="http://schemas.microsoft.com/office/drawing/2014/main" id="{4DE707EB-A9DE-70CD-4BEB-861AF5CB316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02744" y="6222132"/>
              <a:ext cx="1989256" cy="6358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4317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: 16-up + Ba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16"/>
          <p:cNvSpPr>
            <a:spLocks noGrp="1"/>
          </p:cNvSpPr>
          <p:nvPr>
            <p:ph type="pic" sz="quarter" idx="18"/>
          </p:nvPr>
        </p:nvSpPr>
        <p:spPr>
          <a:xfrm>
            <a:off x="9247632" y="4672375"/>
            <a:ext cx="2944368" cy="1434031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8" name="Picture Placeholder 15"/>
          <p:cNvSpPr>
            <a:spLocks noGrp="1"/>
          </p:cNvSpPr>
          <p:nvPr>
            <p:ph type="pic" sz="quarter" idx="22"/>
          </p:nvPr>
        </p:nvSpPr>
        <p:spPr>
          <a:xfrm>
            <a:off x="6165087" y="4672375"/>
            <a:ext cx="2944368" cy="1434031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2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3082543" y="4672375"/>
            <a:ext cx="2944368" cy="1434031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6" name="Picture Placeholder 13"/>
          <p:cNvSpPr>
            <a:spLocks noGrp="1"/>
          </p:cNvSpPr>
          <p:nvPr>
            <p:ph type="pic" sz="quarter" idx="30"/>
          </p:nvPr>
        </p:nvSpPr>
        <p:spPr>
          <a:xfrm>
            <a:off x="0" y="4672375"/>
            <a:ext cx="2944368" cy="1434031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3" name="Picture Placeholder 12"/>
          <p:cNvSpPr>
            <a:spLocks noGrp="1"/>
          </p:cNvSpPr>
          <p:nvPr>
            <p:ph type="pic" sz="quarter" idx="17"/>
          </p:nvPr>
        </p:nvSpPr>
        <p:spPr>
          <a:xfrm>
            <a:off x="9247632" y="3112124"/>
            <a:ext cx="2944368" cy="1434031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7" name="Picture Placeholder 11"/>
          <p:cNvSpPr>
            <a:spLocks noGrp="1"/>
          </p:cNvSpPr>
          <p:nvPr>
            <p:ph type="pic" sz="quarter" idx="21"/>
          </p:nvPr>
        </p:nvSpPr>
        <p:spPr>
          <a:xfrm>
            <a:off x="6165087" y="3112124"/>
            <a:ext cx="2944368" cy="1434031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1" name="Picture Placeholder 10"/>
          <p:cNvSpPr>
            <a:spLocks noGrp="1"/>
          </p:cNvSpPr>
          <p:nvPr>
            <p:ph type="pic" sz="quarter" idx="25"/>
          </p:nvPr>
        </p:nvSpPr>
        <p:spPr>
          <a:xfrm>
            <a:off x="3082543" y="3112124"/>
            <a:ext cx="2944368" cy="1434031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5" name="Picture Placeholder 9"/>
          <p:cNvSpPr>
            <a:spLocks noGrp="1"/>
          </p:cNvSpPr>
          <p:nvPr>
            <p:ph type="pic" sz="quarter" idx="29"/>
          </p:nvPr>
        </p:nvSpPr>
        <p:spPr>
          <a:xfrm>
            <a:off x="0" y="3112123"/>
            <a:ext cx="2944368" cy="1434031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2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9247632" y="1559220"/>
            <a:ext cx="2944368" cy="1434031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6" name="Picture Placeholder 7"/>
          <p:cNvSpPr>
            <a:spLocks noGrp="1"/>
          </p:cNvSpPr>
          <p:nvPr>
            <p:ph type="pic" sz="quarter" idx="20"/>
          </p:nvPr>
        </p:nvSpPr>
        <p:spPr>
          <a:xfrm>
            <a:off x="6165087" y="1559220"/>
            <a:ext cx="2944368" cy="1434031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0" name="Picture Placeholder 6"/>
          <p:cNvSpPr>
            <a:spLocks noGrp="1"/>
          </p:cNvSpPr>
          <p:nvPr>
            <p:ph type="pic" sz="quarter" idx="24"/>
          </p:nvPr>
        </p:nvSpPr>
        <p:spPr>
          <a:xfrm>
            <a:off x="3082543" y="1559220"/>
            <a:ext cx="2944368" cy="1434031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4" name="Picture Placeholder 5"/>
          <p:cNvSpPr>
            <a:spLocks noGrp="1"/>
          </p:cNvSpPr>
          <p:nvPr>
            <p:ph type="pic" sz="quarter" idx="28"/>
          </p:nvPr>
        </p:nvSpPr>
        <p:spPr>
          <a:xfrm>
            <a:off x="0" y="1559220"/>
            <a:ext cx="2944368" cy="1434031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1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9247632" y="1"/>
            <a:ext cx="2944368" cy="1434031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165087" y="1"/>
            <a:ext cx="2944368" cy="1434031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9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3082543" y="1"/>
            <a:ext cx="2944368" cy="1434031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31"/>
          </p:nvPr>
        </p:nvSpPr>
        <p:spPr>
          <a:xfrm>
            <a:off x="0" y="0"/>
            <a:ext cx="2944368" cy="1434031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Footer Placeholder 3">
            <a:extLst>
              <a:ext uri="{FF2B5EF4-FFF2-40B4-BE49-F238E27FC236}">
                <a16:creationId xmlns:a16="http://schemas.microsoft.com/office/drawing/2014/main" id="{3A808F4A-B2FF-47D2-BC3D-20F720096A2E}"/>
              </a:ext>
            </a:extLst>
          </p:cNvPr>
          <p:cNvSpPr>
            <a:spLocks noGrp="1"/>
          </p:cNvSpPr>
          <p:nvPr>
            <p:ph type="ftr" sz="quarter" idx="32"/>
          </p:nvPr>
        </p:nvSpPr>
        <p:spPr>
          <a:xfrm>
            <a:off x="838200" y="6356351"/>
            <a:ext cx="85725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8" name="Slide Number Placeholder 4">
            <a:extLst>
              <a:ext uri="{FF2B5EF4-FFF2-40B4-BE49-F238E27FC236}">
                <a16:creationId xmlns:a16="http://schemas.microsoft.com/office/drawing/2014/main" id="{43E3EB0A-D179-42AB-87ED-5682E3986F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600" y="6356350"/>
            <a:ext cx="4318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954337-777C-478F-BB37-379719107E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9" name="Date Placeholder 3">
            <a:extLst>
              <a:ext uri="{FF2B5EF4-FFF2-40B4-BE49-F238E27FC236}">
                <a16:creationId xmlns:a16="http://schemas.microsoft.com/office/drawing/2014/main" id="{0CCF4881-751C-4EFF-97C7-FD0FD09161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-1221327" y="6484845"/>
            <a:ext cx="431800" cy="365125"/>
          </a:xfrm>
        </p:spPr>
        <p:txBody>
          <a:bodyPr/>
          <a:lstStyle/>
          <a:p>
            <a:fld id="{AE726307-B9FA-44BB-9F13-9F53D863018F}" type="datetimeFigureOut">
              <a:rPr lang="en-US" smtClean="0"/>
              <a:t>6/3/24</a:t>
            </a:fld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51F2BDE-46B0-1AD1-8FFD-58CFEB8668BA}"/>
              </a:ext>
            </a:extLst>
          </p:cNvPr>
          <p:cNvGrpSpPr/>
          <p:nvPr userDrawn="1"/>
        </p:nvGrpSpPr>
        <p:grpSpPr>
          <a:xfrm>
            <a:off x="0" y="6147881"/>
            <a:ext cx="12192000" cy="710119"/>
            <a:chOff x="0" y="6147881"/>
            <a:chExt cx="12192000" cy="71011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9CC7142E-2837-9236-C04B-DFA9D428239B}"/>
                </a:ext>
              </a:extLst>
            </p:cNvPr>
            <p:cNvSpPr/>
            <p:nvPr/>
          </p:nvSpPr>
          <p:spPr>
            <a:xfrm>
              <a:off x="0" y="6147881"/>
              <a:ext cx="12192000" cy="710119"/>
            </a:xfrm>
            <a:prstGeom prst="rect">
              <a:avLst/>
            </a:prstGeom>
            <a:solidFill>
              <a:srgbClr val="4B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" name="Picture 3" descr="A black background with white text&#10;&#10;Description automatically generated">
              <a:extLst>
                <a:ext uri="{FF2B5EF4-FFF2-40B4-BE49-F238E27FC236}">
                  <a16:creationId xmlns:a16="http://schemas.microsoft.com/office/drawing/2014/main" id="{075A3CDA-C32D-D66D-024E-939E5DF8332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02744" y="6222132"/>
              <a:ext cx="1989256" cy="6358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69304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: 12-up + Ba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icture Placeholder 12"/>
          <p:cNvSpPr>
            <a:spLocks noGrp="1"/>
          </p:cNvSpPr>
          <p:nvPr>
            <p:ph type="pic" sz="quarter" idx="17"/>
          </p:nvPr>
        </p:nvSpPr>
        <p:spPr>
          <a:xfrm>
            <a:off x="9247632" y="4163790"/>
            <a:ext cx="2944368" cy="1947899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7" name="Picture Placeholder 11"/>
          <p:cNvSpPr>
            <a:spLocks noGrp="1"/>
          </p:cNvSpPr>
          <p:nvPr>
            <p:ph type="pic" sz="quarter" idx="21"/>
          </p:nvPr>
        </p:nvSpPr>
        <p:spPr>
          <a:xfrm>
            <a:off x="6165087" y="4163790"/>
            <a:ext cx="2944368" cy="1947899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1" name="Picture Placeholder 10"/>
          <p:cNvSpPr>
            <a:spLocks noGrp="1"/>
          </p:cNvSpPr>
          <p:nvPr>
            <p:ph type="pic" sz="quarter" idx="25"/>
          </p:nvPr>
        </p:nvSpPr>
        <p:spPr>
          <a:xfrm>
            <a:off x="3082543" y="4163790"/>
            <a:ext cx="2944368" cy="1947899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5" name="Picture Placeholder 9"/>
          <p:cNvSpPr>
            <a:spLocks noGrp="1"/>
          </p:cNvSpPr>
          <p:nvPr>
            <p:ph type="pic" sz="quarter" idx="29"/>
          </p:nvPr>
        </p:nvSpPr>
        <p:spPr>
          <a:xfrm>
            <a:off x="0" y="4163790"/>
            <a:ext cx="2944368" cy="1947899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2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9247632" y="2072644"/>
            <a:ext cx="2944368" cy="1947899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6" name="Picture Placeholder 7"/>
          <p:cNvSpPr>
            <a:spLocks noGrp="1"/>
          </p:cNvSpPr>
          <p:nvPr>
            <p:ph type="pic" sz="quarter" idx="20"/>
          </p:nvPr>
        </p:nvSpPr>
        <p:spPr>
          <a:xfrm>
            <a:off x="6165087" y="2072644"/>
            <a:ext cx="2944368" cy="1947899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0" name="Picture Placeholder 6"/>
          <p:cNvSpPr>
            <a:spLocks noGrp="1"/>
          </p:cNvSpPr>
          <p:nvPr>
            <p:ph type="pic" sz="quarter" idx="24"/>
          </p:nvPr>
        </p:nvSpPr>
        <p:spPr>
          <a:xfrm>
            <a:off x="3082543" y="2072644"/>
            <a:ext cx="2944368" cy="1947899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4" name="Picture Placeholder 5"/>
          <p:cNvSpPr>
            <a:spLocks noGrp="1"/>
          </p:cNvSpPr>
          <p:nvPr>
            <p:ph type="pic" sz="quarter" idx="28"/>
          </p:nvPr>
        </p:nvSpPr>
        <p:spPr>
          <a:xfrm>
            <a:off x="0" y="2072644"/>
            <a:ext cx="2944368" cy="1947899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1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9247632" y="1"/>
            <a:ext cx="2944368" cy="1947899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165087" y="1"/>
            <a:ext cx="2944368" cy="1947899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9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3082543" y="1"/>
            <a:ext cx="2944368" cy="1947899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31"/>
          </p:nvPr>
        </p:nvSpPr>
        <p:spPr>
          <a:xfrm>
            <a:off x="0" y="0"/>
            <a:ext cx="2944368" cy="1947899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9" name="Footer Placeholder 3">
            <a:extLst>
              <a:ext uri="{FF2B5EF4-FFF2-40B4-BE49-F238E27FC236}">
                <a16:creationId xmlns:a16="http://schemas.microsoft.com/office/drawing/2014/main" id="{809F3AA7-0966-4A75-88DA-7A8C7D5905B3}"/>
              </a:ext>
            </a:extLst>
          </p:cNvPr>
          <p:cNvSpPr>
            <a:spLocks noGrp="1"/>
          </p:cNvSpPr>
          <p:nvPr>
            <p:ph type="ftr" sz="quarter" idx="32"/>
          </p:nvPr>
        </p:nvSpPr>
        <p:spPr>
          <a:xfrm>
            <a:off x="838200" y="6356351"/>
            <a:ext cx="85725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5" name="Slide Number Placeholder 4">
            <a:extLst>
              <a:ext uri="{FF2B5EF4-FFF2-40B4-BE49-F238E27FC236}">
                <a16:creationId xmlns:a16="http://schemas.microsoft.com/office/drawing/2014/main" id="{619A0BE7-43B0-4D14-B481-BA5D8EFEA5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600" y="6356350"/>
            <a:ext cx="4318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954337-777C-478F-BB37-379719107E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6" name="Date Placeholder 3">
            <a:extLst>
              <a:ext uri="{FF2B5EF4-FFF2-40B4-BE49-F238E27FC236}">
                <a16:creationId xmlns:a16="http://schemas.microsoft.com/office/drawing/2014/main" id="{62E42A51-C863-419E-9AC3-5E27D8ED0C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-1221327" y="6484845"/>
            <a:ext cx="431800" cy="365125"/>
          </a:xfrm>
        </p:spPr>
        <p:txBody>
          <a:bodyPr/>
          <a:lstStyle/>
          <a:p>
            <a:fld id="{AE726307-B9FA-44BB-9F13-9F53D863018F}" type="datetimeFigureOut">
              <a:rPr lang="en-US" smtClean="0"/>
              <a:t>6/3/24</a:t>
            </a:fld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801EBED-7AA9-575B-A7CE-822BD54E1E77}"/>
              </a:ext>
            </a:extLst>
          </p:cNvPr>
          <p:cNvGrpSpPr/>
          <p:nvPr userDrawn="1"/>
        </p:nvGrpSpPr>
        <p:grpSpPr>
          <a:xfrm>
            <a:off x="0" y="6147881"/>
            <a:ext cx="12192000" cy="710119"/>
            <a:chOff x="0" y="6147881"/>
            <a:chExt cx="12192000" cy="71011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0972CE2-6C7B-94E4-2966-FB0CDC41CD04}"/>
                </a:ext>
              </a:extLst>
            </p:cNvPr>
            <p:cNvSpPr/>
            <p:nvPr/>
          </p:nvSpPr>
          <p:spPr>
            <a:xfrm>
              <a:off x="0" y="6147881"/>
              <a:ext cx="12192000" cy="710119"/>
            </a:xfrm>
            <a:prstGeom prst="rect">
              <a:avLst/>
            </a:prstGeom>
            <a:solidFill>
              <a:srgbClr val="4B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" name="Picture 3" descr="A black background with white text&#10;&#10;Description automatically generated">
              <a:extLst>
                <a:ext uri="{FF2B5EF4-FFF2-40B4-BE49-F238E27FC236}">
                  <a16:creationId xmlns:a16="http://schemas.microsoft.com/office/drawing/2014/main" id="{074C2C8C-223A-A506-EFD2-9E8B076D107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02744" y="6222132"/>
              <a:ext cx="1989256" cy="6358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5373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: 20-up +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Picture Placeholder 20"/>
          <p:cNvSpPr>
            <a:spLocks noGrp="1"/>
          </p:cNvSpPr>
          <p:nvPr>
            <p:ph type="pic" sz="quarter" idx="29"/>
          </p:nvPr>
        </p:nvSpPr>
        <p:spPr>
          <a:xfrm>
            <a:off x="9860280" y="4677657"/>
            <a:ext cx="2331720" cy="1434031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0" name="Picture Placeholder 19"/>
          <p:cNvSpPr>
            <a:spLocks noGrp="1"/>
          </p:cNvSpPr>
          <p:nvPr>
            <p:ph type="pic" sz="quarter" idx="28"/>
          </p:nvPr>
        </p:nvSpPr>
        <p:spPr>
          <a:xfrm>
            <a:off x="9860280" y="3114229"/>
            <a:ext cx="2331720" cy="1434031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8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9860280" y="1557115"/>
            <a:ext cx="2331720" cy="1434031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6" name="Picture Placeholder 17"/>
          <p:cNvSpPr>
            <a:spLocks noGrp="1"/>
          </p:cNvSpPr>
          <p:nvPr>
            <p:ph type="pic" sz="quarter" idx="26"/>
          </p:nvPr>
        </p:nvSpPr>
        <p:spPr>
          <a:xfrm>
            <a:off x="9860280" y="1"/>
            <a:ext cx="2331720" cy="1434031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4" name="Picture Placeholder 16"/>
          <p:cNvSpPr>
            <a:spLocks noGrp="1"/>
          </p:cNvSpPr>
          <p:nvPr>
            <p:ph type="pic" sz="quarter" idx="25"/>
          </p:nvPr>
        </p:nvSpPr>
        <p:spPr>
          <a:xfrm>
            <a:off x="7395209" y="4677657"/>
            <a:ext cx="2331720" cy="1434031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2" name="Picture Placeholder 15"/>
          <p:cNvSpPr>
            <a:spLocks noGrp="1"/>
          </p:cNvSpPr>
          <p:nvPr>
            <p:ph type="pic" sz="quarter" idx="24"/>
          </p:nvPr>
        </p:nvSpPr>
        <p:spPr>
          <a:xfrm>
            <a:off x="7395209" y="3114229"/>
            <a:ext cx="2331720" cy="1434031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0" name="Picture Placeholder 14"/>
          <p:cNvSpPr>
            <a:spLocks noGrp="1"/>
          </p:cNvSpPr>
          <p:nvPr>
            <p:ph type="pic" sz="quarter" idx="23"/>
          </p:nvPr>
        </p:nvSpPr>
        <p:spPr>
          <a:xfrm>
            <a:off x="7395209" y="1557115"/>
            <a:ext cx="2331720" cy="1434031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8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7395209" y="1"/>
            <a:ext cx="2331720" cy="1434031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7" name="Picture Placeholder 12"/>
          <p:cNvSpPr>
            <a:spLocks noGrp="1"/>
          </p:cNvSpPr>
          <p:nvPr>
            <p:ph type="pic" sz="quarter" idx="21"/>
          </p:nvPr>
        </p:nvSpPr>
        <p:spPr>
          <a:xfrm>
            <a:off x="4930138" y="4677657"/>
            <a:ext cx="2331720" cy="1434031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5" name="Picture Placeholder 11"/>
          <p:cNvSpPr>
            <a:spLocks noGrp="1"/>
          </p:cNvSpPr>
          <p:nvPr>
            <p:ph type="pic" sz="quarter" idx="20"/>
          </p:nvPr>
        </p:nvSpPr>
        <p:spPr>
          <a:xfrm>
            <a:off x="4930138" y="3114229"/>
            <a:ext cx="2331720" cy="1434031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Picture Placeholder 10"/>
          <p:cNvSpPr>
            <a:spLocks noGrp="1"/>
          </p:cNvSpPr>
          <p:nvPr>
            <p:ph type="pic" sz="quarter" idx="19"/>
          </p:nvPr>
        </p:nvSpPr>
        <p:spPr>
          <a:xfrm>
            <a:off x="4930138" y="1557115"/>
            <a:ext cx="2331720" cy="1434031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9" name="Picture Placeholder 9"/>
          <p:cNvSpPr>
            <a:spLocks noGrp="1"/>
          </p:cNvSpPr>
          <p:nvPr>
            <p:ph type="pic" sz="quarter" idx="18"/>
          </p:nvPr>
        </p:nvSpPr>
        <p:spPr>
          <a:xfrm>
            <a:off x="4930138" y="1"/>
            <a:ext cx="2331720" cy="1434031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2468880" y="4677657"/>
            <a:ext cx="2331720" cy="1434031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8" name="Picture Placeholder 7"/>
          <p:cNvSpPr>
            <a:spLocks noGrp="1"/>
          </p:cNvSpPr>
          <p:nvPr>
            <p:ph type="pic" sz="quarter" idx="16"/>
          </p:nvPr>
        </p:nvSpPr>
        <p:spPr>
          <a:xfrm>
            <a:off x="2468880" y="3114229"/>
            <a:ext cx="2331720" cy="1434031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2468880" y="1557115"/>
            <a:ext cx="2331720" cy="1434031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2468880" y="1"/>
            <a:ext cx="2331720" cy="1434031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0" y="4677657"/>
            <a:ext cx="2331720" cy="1434031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0" y="3114228"/>
            <a:ext cx="2331720" cy="1434031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0" y="1557114"/>
            <a:ext cx="2331720" cy="1434031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Picture Placeholder 1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331720" cy="1434031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Footer Placeholder 3">
            <a:extLst>
              <a:ext uri="{FF2B5EF4-FFF2-40B4-BE49-F238E27FC236}">
                <a16:creationId xmlns:a16="http://schemas.microsoft.com/office/drawing/2014/main" id="{1BCDD338-6EBD-4F6E-AD0D-D128CD69A7EF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>
          <a:xfrm>
            <a:off x="838200" y="6356351"/>
            <a:ext cx="85725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8" name="Slide Number Placeholder 4">
            <a:extLst>
              <a:ext uri="{FF2B5EF4-FFF2-40B4-BE49-F238E27FC236}">
                <a16:creationId xmlns:a16="http://schemas.microsoft.com/office/drawing/2014/main" id="{3F62F718-D4AB-4068-AE98-EAC207F29710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>
          <a:xfrm>
            <a:off x="228600" y="6356350"/>
            <a:ext cx="4318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954337-777C-478F-BB37-379719107E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0" name="Date Placeholder 3">
            <a:extLst>
              <a:ext uri="{FF2B5EF4-FFF2-40B4-BE49-F238E27FC236}">
                <a16:creationId xmlns:a16="http://schemas.microsoft.com/office/drawing/2014/main" id="{88B15B7F-4560-4DB1-8284-14384A9D9A31}"/>
              </a:ext>
            </a:extLst>
          </p:cNvPr>
          <p:cNvSpPr>
            <a:spLocks noGrp="1"/>
          </p:cNvSpPr>
          <p:nvPr>
            <p:ph type="dt" sz="half" idx="32"/>
          </p:nvPr>
        </p:nvSpPr>
        <p:spPr>
          <a:xfrm>
            <a:off x="-1221327" y="6484845"/>
            <a:ext cx="431800" cy="365125"/>
          </a:xfrm>
        </p:spPr>
        <p:txBody>
          <a:bodyPr/>
          <a:lstStyle/>
          <a:p>
            <a:fld id="{AE726307-B9FA-44BB-9F13-9F53D863018F}" type="datetimeFigureOut">
              <a:rPr lang="en-US" smtClean="0"/>
              <a:t>6/3/24</a:t>
            </a:fld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D3917AC-98D5-A092-81A8-16D4177113B1}"/>
              </a:ext>
            </a:extLst>
          </p:cNvPr>
          <p:cNvGrpSpPr/>
          <p:nvPr userDrawn="1"/>
        </p:nvGrpSpPr>
        <p:grpSpPr>
          <a:xfrm>
            <a:off x="0" y="6147881"/>
            <a:ext cx="12192000" cy="710119"/>
            <a:chOff x="0" y="6147881"/>
            <a:chExt cx="12192000" cy="71011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1FE32DC2-ED79-9CF3-F3AB-A88C8F6D7C2F}"/>
                </a:ext>
              </a:extLst>
            </p:cNvPr>
            <p:cNvSpPr/>
            <p:nvPr/>
          </p:nvSpPr>
          <p:spPr>
            <a:xfrm>
              <a:off x="0" y="6147881"/>
              <a:ext cx="12192000" cy="710119"/>
            </a:xfrm>
            <a:prstGeom prst="rect">
              <a:avLst/>
            </a:prstGeom>
            <a:solidFill>
              <a:srgbClr val="4B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5" name="Picture 4" descr="A black background with white text&#10;&#10;Description automatically generated">
              <a:extLst>
                <a:ext uri="{FF2B5EF4-FFF2-40B4-BE49-F238E27FC236}">
                  <a16:creationId xmlns:a16="http://schemas.microsoft.com/office/drawing/2014/main" id="{CCD37836-02CA-B14E-C9A0-70E1A25FDD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02744" y="6222132"/>
              <a:ext cx="1989256" cy="6358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96135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: Mosaic 1 +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5"/>
          <p:cNvSpPr>
            <a:spLocks noGrp="1"/>
          </p:cNvSpPr>
          <p:nvPr>
            <p:ph type="pic" idx="16"/>
          </p:nvPr>
        </p:nvSpPr>
        <p:spPr bwMode="gray">
          <a:xfrm>
            <a:off x="6163056" y="0"/>
            <a:ext cx="6028944" cy="6111689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4"/>
          <p:cNvSpPr>
            <a:spLocks noGrp="1"/>
          </p:cNvSpPr>
          <p:nvPr>
            <p:ph type="pic" idx="10"/>
          </p:nvPr>
        </p:nvSpPr>
        <p:spPr bwMode="gray">
          <a:xfrm>
            <a:off x="3081528" y="3118437"/>
            <a:ext cx="2944368" cy="299325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8" name="Picture Placeholder 3"/>
          <p:cNvSpPr>
            <a:spLocks noGrp="1"/>
          </p:cNvSpPr>
          <p:nvPr>
            <p:ph type="pic" idx="17"/>
          </p:nvPr>
        </p:nvSpPr>
        <p:spPr bwMode="gray">
          <a:xfrm>
            <a:off x="3081528" y="0"/>
            <a:ext cx="2944368" cy="299325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Picture Placeholder 2"/>
          <p:cNvSpPr>
            <a:spLocks noGrp="1"/>
          </p:cNvSpPr>
          <p:nvPr>
            <p:ph type="pic" idx="12"/>
          </p:nvPr>
        </p:nvSpPr>
        <p:spPr bwMode="gray">
          <a:xfrm>
            <a:off x="0" y="3118437"/>
            <a:ext cx="2944368" cy="299325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1"/>
          <p:cNvSpPr>
            <a:spLocks noGrp="1"/>
          </p:cNvSpPr>
          <p:nvPr>
            <p:ph type="pic" idx="1"/>
          </p:nvPr>
        </p:nvSpPr>
        <p:spPr bwMode="gray">
          <a:xfrm>
            <a:off x="0" y="0"/>
            <a:ext cx="2944368" cy="2993251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1346185A-0FE6-46DD-8468-3DEC931FE1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1"/>
            <a:ext cx="85725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4">
            <a:extLst>
              <a:ext uri="{FF2B5EF4-FFF2-40B4-BE49-F238E27FC236}">
                <a16:creationId xmlns:a16="http://schemas.microsoft.com/office/drawing/2014/main" id="{E2248645-FBB0-4C1C-AB47-0ECEE4308BD9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228600" y="6356350"/>
            <a:ext cx="4318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954337-777C-478F-BB37-379719107E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Date Placeholder 3">
            <a:extLst>
              <a:ext uri="{FF2B5EF4-FFF2-40B4-BE49-F238E27FC236}">
                <a16:creationId xmlns:a16="http://schemas.microsoft.com/office/drawing/2014/main" id="{96908412-FFF0-4A86-BBB2-6941860C2A18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-1221327" y="6484845"/>
            <a:ext cx="431800" cy="365125"/>
          </a:xfrm>
        </p:spPr>
        <p:txBody>
          <a:bodyPr/>
          <a:lstStyle/>
          <a:p>
            <a:fld id="{AE726307-B9FA-44BB-9F13-9F53D863018F}" type="datetimeFigureOut">
              <a:rPr lang="en-US" smtClean="0"/>
              <a:t>6/3/24</a:t>
            </a:fld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4B88458-5189-FA48-17F5-2C9B8829B96F}"/>
              </a:ext>
            </a:extLst>
          </p:cNvPr>
          <p:cNvGrpSpPr/>
          <p:nvPr userDrawn="1"/>
        </p:nvGrpSpPr>
        <p:grpSpPr>
          <a:xfrm>
            <a:off x="0" y="6147881"/>
            <a:ext cx="12192000" cy="710119"/>
            <a:chOff x="0" y="6147881"/>
            <a:chExt cx="12192000" cy="71011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9694D18E-B9F2-959B-4152-D3B3C0454E7A}"/>
                </a:ext>
              </a:extLst>
            </p:cNvPr>
            <p:cNvSpPr/>
            <p:nvPr/>
          </p:nvSpPr>
          <p:spPr>
            <a:xfrm>
              <a:off x="0" y="6147881"/>
              <a:ext cx="12192000" cy="710119"/>
            </a:xfrm>
            <a:prstGeom prst="rect">
              <a:avLst/>
            </a:prstGeom>
            <a:solidFill>
              <a:srgbClr val="4B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" name="Picture 3" descr="A black background with white text&#10;&#10;Description automatically generated">
              <a:extLst>
                <a:ext uri="{FF2B5EF4-FFF2-40B4-BE49-F238E27FC236}">
                  <a16:creationId xmlns:a16="http://schemas.microsoft.com/office/drawing/2014/main" id="{E0E7CBC0-B34C-CDA7-6CD7-6D9F76541B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02744" y="6222132"/>
              <a:ext cx="1989256" cy="6358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26526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1CC106-579D-4E1D-BB51-B1482A571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7" name="Content Placeholder 26">
            <a:extLst>
              <a:ext uri="{FF2B5EF4-FFF2-40B4-BE49-F238E27FC236}">
                <a16:creationId xmlns:a16="http://schemas.microsoft.com/office/drawing/2014/main" id="{FEE59F0B-09B7-492D-83C1-6FBDA0B8D1D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0" y="1825625"/>
            <a:ext cx="11277600" cy="40574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Date Placeholder 4">
            <a:extLst>
              <a:ext uri="{FF2B5EF4-FFF2-40B4-BE49-F238E27FC236}">
                <a16:creationId xmlns:a16="http://schemas.microsoft.com/office/drawing/2014/main" id="{0FE08160-6E71-41C8-97E3-2765A27F8DD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-1221327" y="6484845"/>
            <a:ext cx="431800" cy="365125"/>
          </a:xfrm>
        </p:spPr>
        <p:txBody>
          <a:bodyPr/>
          <a:lstStyle/>
          <a:p>
            <a:fld id="{AE726307-B9FA-44BB-9F13-9F53D863018F}" type="datetimeFigureOut">
              <a:rPr lang="en-US" smtClean="0"/>
              <a:t>6/3/24</a:t>
            </a:fld>
            <a:endParaRPr lang="en-US"/>
          </a:p>
        </p:txBody>
      </p:sp>
      <p:sp>
        <p:nvSpPr>
          <p:cNvPr id="13" name="Footer Placeholder 5">
            <a:extLst>
              <a:ext uri="{FF2B5EF4-FFF2-40B4-BE49-F238E27FC236}">
                <a16:creationId xmlns:a16="http://schemas.microsoft.com/office/drawing/2014/main" id="{8625D9E3-65B8-4E4E-B741-1C6FE35266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1"/>
            <a:ext cx="85725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6">
            <a:extLst>
              <a:ext uri="{FF2B5EF4-FFF2-40B4-BE49-F238E27FC236}">
                <a16:creationId xmlns:a16="http://schemas.microsoft.com/office/drawing/2014/main" id="{CEB9AAF4-80D2-4CE7-9323-2E7967E4A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600" y="6356350"/>
            <a:ext cx="4318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954337-777C-478F-BB37-379719107E1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6E391EF-D369-07D8-A57C-4ACDC6C225B7}"/>
              </a:ext>
            </a:extLst>
          </p:cNvPr>
          <p:cNvGrpSpPr/>
          <p:nvPr userDrawn="1"/>
        </p:nvGrpSpPr>
        <p:grpSpPr>
          <a:xfrm>
            <a:off x="0" y="6147881"/>
            <a:ext cx="12192000" cy="710119"/>
            <a:chOff x="0" y="6147881"/>
            <a:chExt cx="12192000" cy="71011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91B590F-4C3E-A593-524D-3CAB536D97D1}"/>
                </a:ext>
              </a:extLst>
            </p:cNvPr>
            <p:cNvSpPr/>
            <p:nvPr/>
          </p:nvSpPr>
          <p:spPr>
            <a:xfrm>
              <a:off x="0" y="6147881"/>
              <a:ext cx="12192000" cy="710119"/>
            </a:xfrm>
            <a:prstGeom prst="rect">
              <a:avLst/>
            </a:prstGeom>
            <a:solidFill>
              <a:srgbClr val="4B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5" name="Picture 4" descr="A black background with white text&#10;&#10;Description automatically generated">
              <a:extLst>
                <a:ext uri="{FF2B5EF4-FFF2-40B4-BE49-F238E27FC236}">
                  <a16:creationId xmlns:a16="http://schemas.microsoft.com/office/drawing/2014/main" id="{08EB2C5B-403A-FF61-AC6A-D99D5CD3DE3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02744" y="6222132"/>
              <a:ext cx="1989256" cy="6358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35645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: Mosaic 2 +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5"/>
          <p:cNvSpPr>
            <a:spLocks noGrp="1"/>
          </p:cNvSpPr>
          <p:nvPr>
            <p:ph type="pic" idx="17"/>
          </p:nvPr>
        </p:nvSpPr>
        <p:spPr bwMode="gray">
          <a:xfrm>
            <a:off x="9247632" y="3118437"/>
            <a:ext cx="2944368" cy="299325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Picture Placeholder 4"/>
          <p:cNvSpPr>
            <a:spLocks noGrp="1"/>
          </p:cNvSpPr>
          <p:nvPr>
            <p:ph type="pic" idx="16"/>
          </p:nvPr>
        </p:nvSpPr>
        <p:spPr bwMode="gray">
          <a:xfrm>
            <a:off x="9247632" y="0"/>
            <a:ext cx="2944368" cy="299325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Picture Placeholder 3"/>
          <p:cNvSpPr>
            <a:spLocks noGrp="1"/>
          </p:cNvSpPr>
          <p:nvPr>
            <p:ph type="pic" idx="18"/>
          </p:nvPr>
        </p:nvSpPr>
        <p:spPr bwMode="gray">
          <a:xfrm>
            <a:off x="6160475" y="3118437"/>
            <a:ext cx="2944368" cy="299325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2"/>
          <p:cNvSpPr>
            <a:spLocks noGrp="1"/>
          </p:cNvSpPr>
          <p:nvPr>
            <p:ph type="pic" idx="10"/>
          </p:nvPr>
        </p:nvSpPr>
        <p:spPr bwMode="gray">
          <a:xfrm>
            <a:off x="6160475" y="0"/>
            <a:ext cx="2944368" cy="299325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1"/>
          <p:cNvSpPr>
            <a:spLocks noGrp="1"/>
          </p:cNvSpPr>
          <p:nvPr>
            <p:ph type="pic" idx="1"/>
          </p:nvPr>
        </p:nvSpPr>
        <p:spPr bwMode="gray">
          <a:xfrm>
            <a:off x="0" y="0"/>
            <a:ext cx="6017685" cy="6111689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Footer Placeholder 3">
            <a:extLst>
              <a:ext uri="{FF2B5EF4-FFF2-40B4-BE49-F238E27FC236}">
                <a16:creationId xmlns:a16="http://schemas.microsoft.com/office/drawing/2014/main" id="{4DE3A48F-9D9C-43DF-9204-F6924C046E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1"/>
            <a:ext cx="85725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Slide Number Placeholder 4">
            <a:extLst>
              <a:ext uri="{FF2B5EF4-FFF2-40B4-BE49-F238E27FC236}">
                <a16:creationId xmlns:a16="http://schemas.microsoft.com/office/drawing/2014/main" id="{61974757-F25D-4882-A3B7-2C21AB2E45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600" y="6356350"/>
            <a:ext cx="4318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954337-777C-478F-BB37-379719107E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Date Placeholder 3">
            <a:extLst>
              <a:ext uri="{FF2B5EF4-FFF2-40B4-BE49-F238E27FC236}">
                <a16:creationId xmlns:a16="http://schemas.microsoft.com/office/drawing/2014/main" id="{E9F8FAD0-B80E-4BD2-9BD3-2ADC9EE726C7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-1221327" y="6484845"/>
            <a:ext cx="431800" cy="365125"/>
          </a:xfrm>
        </p:spPr>
        <p:txBody>
          <a:bodyPr/>
          <a:lstStyle/>
          <a:p>
            <a:fld id="{AE726307-B9FA-44BB-9F13-9F53D863018F}" type="datetimeFigureOut">
              <a:rPr lang="en-US" smtClean="0"/>
              <a:t>6/3/24</a:t>
            </a:fld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A466918-EC8D-1EBA-CD23-A152592C65ED}"/>
              </a:ext>
            </a:extLst>
          </p:cNvPr>
          <p:cNvGrpSpPr/>
          <p:nvPr userDrawn="1"/>
        </p:nvGrpSpPr>
        <p:grpSpPr>
          <a:xfrm>
            <a:off x="0" y="6147881"/>
            <a:ext cx="12192000" cy="710119"/>
            <a:chOff x="0" y="6147881"/>
            <a:chExt cx="12192000" cy="71011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082F009F-B95A-32E8-A983-6C875CC9662A}"/>
                </a:ext>
              </a:extLst>
            </p:cNvPr>
            <p:cNvSpPr/>
            <p:nvPr/>
          </p:nvSpPr>
          <p:spPr>
            <a:xfrm>
              <a:off x="0" y="6147881"/>
              <a:ext cx="12192000" cy="710119"/>
            </a:xfrm>
            <a:prstGeom prst="rect">
              <a:avLst/>
            </a:prstGeom>
            <a:solidFill>
              <a:srgbClr val="4B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" name="Picture 3" descr="A black background with white text&#10;&#10;Description automatically generated">
              <a:extLst>
                <a:ext uri="{FF2B5EF4-FFF2-40B4-BE49-F238E27FC236}">
                  <a16:creationId xmlns:a16="http://schemas.microsoft.com/office/drawing/2014/main" id="{1B216025-1E49-91A9-0D2B-A6F9238FD27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02744" y="6222132"/>
              <a:ext cx="1989256" cy="6358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88353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: Mosaic 3 +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4"/>
          <p:cNvSpPr>
            <a:spLocks noGrp="1"/>
          </p:cNvSpPr>
          <p:nvPr>
            <p:ph type="pic" idx="16"/>
          </p:nvPr>
        </p:nvSpPr>
        <p:spPr bwMode="gray">
          <a:xfrm>
            <a:off x="6166104" y="0"/>
            <a:ext cx="6025896" cy="6111689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Picture Placeholder 3"/>
          <p:cNvSpPr>
            <a:spLocks noGrp="1"/>
          </p:cNvSpPr>
          <p:nvPr>
            <p:ph type="pic" idx="22"/>
          </p:nvPr>
        </p:nvSpPr>
        <p:spPr bwMode="gray">
          <a:xfrm>
            <a:off x="3083052" y="0"/>
            <a:ext cx="2944368" cy="299325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 smtClean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6" name="Picture Placeholder 2"/>
          <p:cNvSpPr>
            <a:spLocks noGrp="1"/>
          </p:cNvSpPr>
          <p:nvPr>
            <p:ph type="pic" idx="21"/>
          </p:nvPr>
        </p:nvSpPr>
        <p:spPr bwMode="gray">
          <a:xfrm>
            <a:off x="0" y="3118437"/>
            <a:ext cx="6027420" cy="299325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1"/>
          <p:cNvSpPr>
            <a:spLocks noGrp="1"/>
          </p:cNvSpPr>
          <p:nvPr>
            <p:ph type="pic" idx="10"/>
          </p:nvPr>
        </p:nvSpPr>
        <p:spPr bwMode="gray">
          <a:xfrm>
            <a:off x="0" y="0"/>
            <a:ext cx="2944368" cy="299325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Footer Placeholder 3">
            <a:extLst>
              <a:ext uri="{FF2B5EF4-FFF2-40B4-BE49-F238E27FC236}">
                <a16:creationId xmlns:a16="http://schemas.microsoft.com/office/drawing/2014/main" id="{8079E68D-30FA-4613-A3ED-12BD46FFC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1"/>
            <a:ext cx="85725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Slide Number Placeholder 4">
            <a:extLst>
              <a:ext uri="{FF2B5EF4-FFF2-40B4-BE49-F238E27FC236}">
                <a16:creationId xmlns:a16="http://schemas.microsoft.com/office/drawing/2014/main" id="{A30ABE1C-A141-4638-8FF3-5B46CA002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600" y="6356350"/>
            <a:ext cx="4318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954337-777C-478F-BB37-379719107E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871E7641-16C3-43FE-94FC-4056A095D352}"/>
              </a:ext>
            </a:extLst>
          </p:cNvPr>
          <p:cNvSpPr>
            <a:spLocks noGrp="1"/>
          </p:cNvSpPr>
          <p:nvPr>
            <p:ph type="dt" sz="half" idx="23"/>
          </p:nvPr>
        </p:nvSpPr>
        <p:spPr>
          <a:xfrm>
            <a:off x="-1221327" y="6484845"/>
            <a:ext cx="431800" cy="365125"/>
          </a:xfrm>
        </p:spPr>
        <p:txBody>
          <a:bodyPr/>
          <a:lstStyle/>
          <a:p>
            <a:fld id="{AE726307-B9FA-44BB-9F13-9F53D863018F}" type="datetimeFigureOut">
              <a:rPr lang="en-US" smtClean="0"/>
              <a:t>6/3/24</a:t>
            </a:fld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B11CA00-9EED-E885-7C3C-0CE2868B54D6}"/>
              </a:ext>
            </a:extLst>
          </p:cNvPr>
          <p:cNvGrpSpPr/>
          <p:nvPr userDrawn="1"/>
        </p:nvGrpSpPr>
        <p:grpSpPr>
          <a:xfrm>
            <a:off x="0" y="6147881"/>
            <a:ext cx="12205177" cy="714331"/>
            <a:chOff x="0" y="6147881"/>
            <a:chExt cx="12205177" cy="71433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E2DA992-E9FC-2B9F-5856-191386E85703}"/>
                </a:ext>
              </a:extLst>
            </p:cNvPr>
            <p:cNvSpPr/>
            <p:nvPr/>
          </p:nvSpPr>
          <p:spPr>
            <a:xfrm>
              <a:off x="0" y="6147881"/>
              <a:ext cx="12192000" cy="710119"/>
            </a:xfrm>
            <a:prstGeom prst="rect">
              <a:avLst/>
            </a:prstGeom>
            <a:solidFill>
              <a:srgbClr val="4B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" name="Picture 3" descr="A black background with white text&#10;&#10;Description automatically generated">
              <a:extLst>
                <a:ext uri="{FF2B5EF4-FFF2-40B4-BE49-F238E27FC236}">
                  <a16:creationId xmlns:a16="http://schemas.microsoft.com/office/drawing/2014/main" id="{C5CEA645-65E2-5779-A95B-487191E142D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02744" y="6222132"/>
              <a:ext cx="2002433" cy="640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39485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: Mosaic 4 +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5"/>
          <p:cNvSpPr>
            <a:spLocks noGrp="1"/>
          </p:cNvSpPr>
          <p:nvPr>
            <p:ph type="pic" idx="23"/>
          </p:nvPr>
        </p:nvSpPr>
        <p:spPr bwMode="gray">
          <a:xfrm>
            <a:off x="3081528" y="3118437"/>
            <a:ext cx="9110472" cy="299325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Picture Placeholder 4"/>
          <p:cNvSpPr>
            <a:spLocks noGrp="1"/>
          </p:cNvSpPr>
          <p:nvPr>
            <p:ph type="pic" idx="24"/>
          </p:nvPr>
        </p:nvSpPr>
        <p:spPr bwMode="gray">
          <a:xfrm>
            <a:off x="0" y="3118437"/>
            <a:ext cx="2944368" cy="299325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Picture Placeholder 3"/>
          <p:cNvSpPr>
            <a:spLocks noGrp="1"/>
          </p:cNvSpPr>
          <p:nvPr>
            <p:ph type="pic" idx="16"/>
          </p:nvPr>
        </p:nvSpPr>
        <p:spPr bwMode="gray">
          <a:xfrm>
            <a:off x="9247632" y="0"/>
            <a:ext cx="2944368" cy="299325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Picture Placeholder 2"/>
          <p:cNvSpPr>
            <a:spLocks noGrp="1"/>
          </p:cNvSpPr>
          <p:nvPr>
            <p:ph type="pic" idx="22"/>
          </p:nvPr>
        </p:nvSpPr>
        <p:spPr bwMode="gray">
          <a:xfrm>
            <a:off x="6164580" y="0"/>
            <a:ext cx="2944368" cy="299325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1"/>
          <p:cNvSpPr>
            <a:spLocks noGrp="1"/>
          </p:cNvSpPr>
          <p:nvPr>
            <p:ph type="pic" idx="10"/>
          </p:nvPr>
        </p:nvSpPr>
        <p:spPr bwMode="gray">
          <a:xfrm>
            <a:off x="0" y="0"/>
            <a:ext cx="6025896" cy="299325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4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" name="Footer Placeholder 3">
            <a:extLst>
              <a:ext uri="{FF2B5EF4-FFF2-40B4-BE49-F238E27FC236}">
                <a16:creationId xmlns:a16="http://schemas.microsoft.com/office/drawing/2014/main" id="{8FF362A0-035B-4D8F-8FCC-E8538D1B22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1"/>
            <a:ext cx="85725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6" name="Slide Number Placeholder 4">
            <a:extLst>
              <a:ext uri="{FF2B5EF4-FFF2-40B4-BE49-F238E27FC236}">
                <a16:creationId xmlns:a16="http://schemas.microsoft.com/office/drawing/2014/main" id="{B27BF328-40D7-4B90-B42F-F91690E7D5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600" y="6356350"/>
            <a:ext cx="4318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954337-777C-478F-BB37-379719107E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03053804-EAF9-4628-9D5E-F3B9353C966A}"/>
              </a:ext>
            </a:extLst>
          </p:cNvPr>
          <p:cNvSpPr>
            <a:spLocks noGrp="1"/>
          </p:cNvSpPr>
          <p:nvPr>
            <p:ph type="dt" sz="half" idx="25"/>
          </p:nvPr>
        </p:nvSpPr>
        <p:spPr>
          <a:xfrm>
            <a:off x="-1221327" y="6484845"/>
            <a:ext cx="431800" cy="365125"/>
          </a:xfrm>
        </p:spPr>
        <p:txBody>
          <a:bodyPr/>
          <a:lstStyle/>
          <a:p>
            <a:fld id="{AE726307-B9FA-44BB-9F13-9F53D863018F}" type="datetimeFigureOut">
              <a:rPr lang="en-US" smtClean="0"/>
              <a:t>6/3/24</a:t>
            </a:fld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2BD6AED-626A-C378-07B5-3C01A1F5990B}"/>
              </a:ext>
            </a:extLst>
          </p:cNvPr>
          <p:cNvGrpSpPr/>
          <p:nvPr userDrawn="1"/>
        </p:nvGrpSpPr>
        <p:grpSpPr>
          <a:xfrm>
            <a:off x="0" y="6147881"/>
            <a:ext cx="12192000" cy="710119"/>
            <a:chOff x="0" y="6147881"/>
            <a:chExt cx="12192000" cy="71011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9D8CEE5B-FE98-E676-3211-3257D776F7F3}"/>
                </a:ext>
              </a:extLst>
            </p:cNvPr>
            <p:cNvSpPr/>
            <p:nvPr/>
          </p:nvSpPr>
          <p:spPr>
            <a:xfrm>
              <a:off x="0" y="6147881"/>
              <a:ext cx="12192000" cy="710119"/>
            </a:xfrm>
            <a:prstGeom prst="rect">
              <a:avLst/>
            </a:prstGeom>
            <a:solidFill>
              <a:srgbClr val="4B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" name="Picture 3" descr="A black background with white text&#10;&#10;Description automatically generated">
              <a:extLst>
                <a:ext uri="{FF2B5EF4-FFF2-40B4-BE49-F238E27FC236}">
                  <a16:creationId xmlns:a16="http://schemas.microsoft.com/office/drawing/2014/main" id="{20AB803A-2F9D-38EE-F852-93EF1720D30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02744" y="6222132"/>
              <a:ext cx="1989256" cy="6358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94755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: Mosaic 5 +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5"/>
          <p:cNvSpPr>
            <a:spLocks noGrp="1"/>
          </p:cNvSpPr>
          <p:nvPr>
            <p:ph type="pic" idx="12"/>
          </p:nvPr>
        </p:nvSpPr>
        <p:spPr bwMode="gray">
          <a:xfrm>
            <a:off x="6166104" y="3118437"/>
            <a:ext cx="6025896" cy="299325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4"/>
          <p:cNvSpPr>
            <a:spLocks noGrp="1"/>
          </p:cNvSpPr>
          <p:nvPr>
            <p:ph type="pic" idx="11"/>
          </p:nvPr>
        </p:nvSpPr>
        <p:spPr bwMode="gray">
          <a:xfrm>
            <a:off x="3083052" y="3118437"/>
            <a:ext cx="2944368" cy="299325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8" name="Picture Placeholder 3"/>
          <p:cNvSpPr>
            <a:spLocks noGrp="1"/>
          </p:cNvSpPr>
          <p:nvPr>
            <p:ph type="pic" idx="10"/>
          </p:nvPr>
        </p:nvSpPr>
        <p:spPr bwMode="gray">
          <a:xfrm>
            <a:off x="0" y="3118437"/>
            <a:ext cx="2944368" cy="299325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Picture Placeholder 2"/>
          <p:cNvSpPr>
            <a:spLocks noGrp="1"/>
          </p:cNvSpPr>
          <p:nvPr>
            <p:ph type="pic" idx="13"/>
          </p:nvPr>
        </p:nvSpPr>
        <p:spPr bwMode="gray">
          <a:xfrm>
            <a:off x="9247632" y="0"/>
            <a:ext cx="2944368" cy="299325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1"/>
          <p:cNvSpPr>
            <a:spLocks noGrp="1"/>
          </p:cNvSpPr>
          <p:nvPr>
            <p:ph type="pic" idx="1"/>
          </p:nvPr>
        </p:nvSpPr>
        <p:spPr bwMode="gray">
          <a:xfrm>
            <a:off x="0" y="0"/>
            <a:ext cx="9107424" cy="299325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Footer Placeholder 3">
            <a:extLst>
              <a:ext uri="{FF2B5EF4-FFF2-40B4-BE49-F238E27FC236}">
                <a16:creationId xmlns:a16="http://schemas.microsoft.com/office/drawing/2014/main" id="{0C7621C0-E7C0-4DE6-84D4-FCC46ACDE166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838200" y="6356351"/>
            <a:ext cx="85725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Slide Number Placeholder 4">
            <a:extLst>
              <a:ext uri="{FF2B5EF4-FFF2-40B4-BE49-F238E27FC236}">
                <a16:creationId xmlns:a16="http://schemas.microsoft.com/office/drawing/2014/main" id="{32D81B8B-916F-4B19-9B20-2997439E495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228600" y="6356350"/>
            <a:ext cx="4318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954337-777C-478F-BB37-379719107E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Date Placeholder 3">
            <a:extLst>
              <a:ext uri="{FF2B5EF4-FFF2-40B4-BE49-F238E27FC236}">
                <a16:creationId xmlns:a16="http://schemas.microsoft.com/office/drawing/2014/main" id="{36BC8F37-88EF-4806-8713-D21CF52DB3C8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-1221327" y="6484845"/>
            <a:ext cx="431800" cy="365125"/>
          </a:xfrm>
        </p:spPr>
        <p:txBody>
          <a:bodyPr/>
          <a:lstStyle/>
          <a:p>
            <a:fld id="{AE726307-B9FA-44BB-9F13-9F53D863018F}" type="datetimeFigureOut">
              <a:rPr lang="en-US" smtClean="0"/>
              <a:t>6/3/24</a:t>
            </a:fld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397D5D5-5824-96B5-7324-3F202CE43EEF}"/>
              </a:ext>
            </a:extLst>
          </p:cNvPr>
          <p:cNvGrpSpPr/>
          <p:nvPr userDrawn="1"/>
        </p:nvGrpSpPr>
        <p:grpSpPr>
          <a:xfrm>
            <a:off x="0" y="6147881"/>
            <a:ext cx="12192000" cy="710119"/>
            <a:chOff x="0" y="6147881"/>
            <a:chExt cx="12192000" cy="71011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E2E3CE63-F7EB-3F88-4E78-FF0E6F6A594F}"/>
                </a:ext>
              </a:extLst>
            </p:cNvPr>
            <p:cNvSpPr/>
            <p:nvPr/>
          </p:nvSpPr>
          <p:spPr>
            <a:xfrm>
              <a:off x="0" y="6147881"/>
              <a:ext cx="12192000" cy="710119"/>
            </a:xfrm>
            <a:prstGeom prst="rect">
              <a:avLst/>
            </a:prstGeom>
            <a:solidFill>
              <a:srgbClr val="4B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" name="Picture 3" descr="A black background with white text&#10;&#10;Description automatically generated">
              <a:extLst>
                <a:ext uri="{FF2B5EF4-FFF2-40B4-BE49-F238E27FC236}">
                  <a16:creationId xmlns:a16="http://schemas.microsoft.com/office/drawing/2014/main" id="{7E449927-96C7-A09B-61AE-8732C4F2E2B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02744" y="6222132"/>
              <a:ext cx="1989256" cy="6358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74588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: Mosaic 6 +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"/>
          <p:cNvSpPr>
            <a:spLocks noGrp="1"/>
          </p:cNvSpPr>
          <p:nvPr>
            <p:ph type="pic" idx="10"/>
          </p:nvPr>
        </p:nvSpPr>
        <p:spPr bwMode="gray">
          <a:xfrm>
            <a:off x="0" y="0"/>
            <a:ext cx="6035040" cy="6111689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0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Picture Placeholder 4"/>
          <p:cNvSpPr>
            <a:spLocks noGrp="1"/>
          </p:cNvSpPr>
          <p:nvPr>
            <p:ph type="pic" idx="23"/>
          </p:nvPr>
        </p:nvSpPr>
        <p:spPr bwMode="gray">
          <a:xfrm>
            <a:off x="6156960" y="3118437"/>
            <a:ext cx="6035040" cy="299325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0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idx="22"/>
          </p:nvPr>
        </p:nvSpPr>
        <p:spPr bwMode="gray">
          <a:xfrm>
            <a:off x="6156960" y="0"/>
            <a:ext cx="6035040" cy="299325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20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Footer Placeholder 3">
            <a:extLst>
              <a:ext uri="{FF2B5EF4-FFF2-40B4-BE49-F238E27FC236}">
                <a16:creationId xmlns:a16="http://schemas.microsoft.com/office/drawing/2014/main" id="{C6F0EC3E-1A03-4C09-A627-EAA67DBE29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1"/>
            <a:ext cx="85725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Slide Number Placeholder 4">
            <a:extLst>
              <a:ext uri="{FF2B5EF4-FFF2-40B4-BE49-F238E27FC236}">
                <a16:creationId xmlns:a16="http://schemas.microsoft.com/office/drawing/2014/main" id="{FE2F6F4F-4447-438A-A4AC-4D92AF883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600" y="6356350"/>
            <a:ext cx="4318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954337-777C-478F-BB37-379719107E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DB92355A-E470-4530-93A8-9F1064000B1C}"/>
              </a:ext>
            </a:extLst>
          </p:cNvPr>
          <p:cNvSpPr>
            <a:spLocks noGrp="1"/>
          </p:cNvSpPr>
          <p:nvPr>
            <p:ph type="dt" sz="half" idx="24"/>
          </p:nvPr>
        </p:nvSpPr>
        <p:spPr>
          <a:xfrm>
            <a:off x="-1221327" y="6484845"/>
            <a:ext cx="431800" cy="365125"/>
          </a:xfrm>
        </p:spPr>
        <p:txBody>
          <a:bodyPr/>
          <a:lstStyle/>
          <a:p>
            <a:fld id="{AE726307-B9FA-44BB-9F13-9F53D863018F}" type="datetimeFigureOut">
              <a:rPr lang="en-US" smtClean="0"/>
              <a:t>6/3/24</a:t>
            </a:fld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E895767-DF08-F66B-3F1B-D90D8C25448D}"/>
              </a:ext>
            </a:extLst>
          </p:cNvPr>
          <p:cNvGrpSpPr/>
          <p:nvPr userDrawn="1"/>
        </p:nvGrpSpPr>
        <p:grpSpPr>
          <a:xfrm>
            <a:off x="0" y="6147881"/>
            <a:ext cx="12192000" cy="710119"/>
            <a:chOff x="0" y="6147881"/>
            <a:chExt cx="12192000" cy="71011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1D4BCDE1-F066-C3D6-8D4A-CEE406FF21D9}"/>
                </a:ext>
              </a:extLst>
            </p:cNvPr>
            <p:cNvSpPr/>
            <p:nvPr/>
          </p:nvSpPr>
          <p:spPr>
            <a:xfrm>
              <a:off x="0" y="6147881"/>
              <a:ext cx="12192000" cy="710119"/>
            </a:xfrm>
            <a:prstGeom prst="rect">
              <a:avLst/>
            </a:prstGeom>
            <a:solidFill>
              <a:srgbClr val="4B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6" name="Picture 5" descr="A black background with white text&#10;&#10;Description automatically generated">
              <a:extLst>
                <a:ext uri="{FF2B5EF4-FFF2-40B4-BE49-F238E27FC236}">
                  <a16:creationId xmlns:a16="http://schemas.microsoft.com/office/drawing/2014/main" id="{ED1ACE2B-EAF1-FB57-1B37-B6632FF1382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02744" y="6222132"/>
              <a:ext cx="1989256" cy="6358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44912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: Mosaic 7 +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3"/>
          <p:cNvSpPr>
            <a:spLocks noGrp="1"/>
          </p:cNvSpPr>
          <p:nvPr>
            <p:ph type="pic" idx="22"/>
          </p:nvPr>
        </p:nvSpPr>
        <p:spPr bwMode="gray">
          <a:xfrm>
            <a:off x="6156960" y="0"/>
            <a:ext cx="6035040" cy="299325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9" name="Picture Placeholder 2"/>
          <p:cNvSpPr>
            <a:spLocks noGrp="1"/>
          </p:cNvSpPr>
          <p:nvPr>
            <p:ph type="pic" idx="24"/>
          </p:nvPr>
        </p:nvSpPr>
        <p:spPr bwMode="gray">
          <a:xfrm>
            <a:off x="0" y="3118437"/>
            <a:ext cx="6022848" cy="299325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1"/>
          <p:cNvSpPr>
            <a:spLocks noGrp="1"/>
          </p:cNvSpPr>
          <p:nvPr>
            <p:ph type="pic" idx="10"/>
          </p:nvPr>
        </p:nvSpPr>
        <p:spPr bwMode="gray">
          <a:xfrm>
            <a:off x="0" y="0"/>
            <a:ext cx="2944368" cy="299325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Picture Placeholder 1"/>
          <p:cNvSpPr>
            <a:spLocks noGrp="1"/>
          </p:cNvSpPr>
          <p:nvPr>
            <p:ph type="pic" idx="25"/>
          </p:nvPr>
        </p:nvSpPr>
        <p:spPr bwMode="gray">
          <a:xfrm>
            <a:off x="3078480" y="0"/>
            <a:ext cx="2944368" cy="299325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Picture Placeholder 1"/>
          <p:cNvSpPr>
            <a:spLocks noGrp="1"/>
          </p:cNvSpPr>
          <p:nvPr>
            <p:ph type="pic" idx="26"/>
          </p:nvPr>
        </p:nvSpPr>
        <p:spPr bwMode="gray">
          <a:xfrm>
            <a:off x="6156960" y="3118437"/>
            <a:ext cx="2944368" cy="299325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Picture Placeholder 1"/>
          <p:cNvSpPr>
            <a:spLocks noGrp="1"/>
          </p:cNvSpPr>
          <p:nvPr>
            <p:ph type="pic" idx="27"/>
          </p:nvPr>
        </p:nvSpPr>
        <p:spPr bwMode="gray">
          <a:xfrm>
            <a:off x="9247632" y="3118437"/>
            <a:ext cx="2944368" cy="299325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" name="Footer Placeholder 3">
            <a:extLst>
              <a:ext uri="{FF2B5EF4-FFF2-40B4-BE49-F238E27FC236}">
                <a16:creationId xmlns:a16="http://schemas.microsoft.com/office/drawing/2014/main" id="{AF7315B5-17BD-4D64-96BB-555D704403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1"/>
            <a:ext cx="85725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4">
            <a:extLst>
              <a:ext uri="{FF2B5EF4-FFF2-40B4-BE49-F238E27FC236}">
                <a16:creationId xmlns:a16="http://schemas.microsoft.com/office/drawing/2014/main" id="{524EDEF4-6404-4988-9386-782F0CC236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600" y="6356350"/>
            <a:ext cx="4318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954337-777C-478F-BB37-379719107E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Date Placeholder 3">
            <a:extLst>
              <a:ext uri="{FF2B5EF4-FFF2-40B4-BE49-F238E27FC236}">
                <a16:creationId xmlns:a16="http://schemas.microsoft.com/office/drawing/2014/main" id="{43327178-A31A-430C-A7E0-88375EB29483}"/>
              </a:ext>
            </a:extLst>
          </p:cNvPr>
          <p:cNvSpPr>
            <a:spLocks noGrp="1"/>
          </p:cNvSpPr>
          <p:nvPr>
            <p:ph type="dt" sz="half" idx="28"/>
          </p:nvPr>
        </p:nvSpPr>
        <p:spPr>
          <a:xfrm>
            <a:off x="-1221327" y="6484845"/>
            <a:ext cx="431800" cy="365125"/>
          </a:xfrm>
        </p:spPr>
        <p:txBody>
          <a:bodyPr/>
          <a:lstStyle/>
          <a:p>
            <a:fld id="{AE726307-B9FA-44BB-9F13-9F53D863018F}" type="datetimeFigureOut">
              <a:rPr lang="en-US" smtClean="0"/>
              <a:t>6/3/24</a:t>
            </a:fld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51D74B9-844D-C4ED-76F5-53FA33B3B673}"/>
              </a:ext>
            </a:extLst>
          </p:cNvPr>
          <p:cNvGrpSpPr/>
          <p:nvPr userDrawn="1"/>
        </p:nvGrpSpPr>
        <p:grpSpPr>
          <a:xfrm>
            <a:off x="0" y="6147881"/>
            <a:ext cx="12192000" cy="710119"/>
            <a:chOff x="0" y="6147881"/>
            <a:chExt cx="12192000" cy="71011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301DE45B-9DF2-BCF8-523C-32A0F7F64C12}"/>
                </a:ext>
              </a:extLst>
            </p:cNvPr>
            <p:cNvSpPr/>
            <p:nvPr/>
          </p:nvSpPr>
          <p:spPr>
            <a:xfrm>
              <a:off x="0" y="6147881"/>
              <a:ext cx="12192000" cy="710119"/>
            </a:xfrm>
            <a:prstGeom prst="rect">
              <a:avLst/>
            </a:prstGeom>
            <a:solidFill>
              <a:srgbClr val="4B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" name="Picture 3" descr="A black background with white text&#10;&#10;Description automatically generated">
              <a:extLst>
                <a:ext uri="{FF2B5EF4-FFF2-40B4-BE49-F238E27FC236}">
                  <a16:creationId xmlns:a16="http://schemas.microsoft.com/office/drawing/2014/main" id="{E217EECE-2F23-C1C2-C409-6998BDE495A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02744" y="6222132"/>
              <a:ext cx="1989256" cy="6358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53555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: Mosaic 8 +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3"/>
          <p:cNvSpPr>
            <a:spLocks noGrp="1"/>
          </p:cNvSpPr>
          <p:nvPr>
            <p:ph type="pic" idx="22"/>
          </p:nvPr>
        </p:nvSpPr>
        <p:spPr bwMode="gray">
          <a:xfrm>
            <a:off x="4107180" y="3118437"/>
            <a:ext cx="3977640" cy="299325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idx="25"/>
          </p:nvPr>
        </p:nvSpPr>
        <p:spPr bwMode="gray">
          <a:xfrm>
            <a:off x="8214360" y="3118437"/>
            <a:ext cx="3977640" cy="299325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 Placeholder 1"/>
          <p:cNvSpPr>
            <a:spLocks noGrp="1"/>
          </p:cNvSpPr>
          <p:nvPr>
            <p:ph type="pic" idx="10"/>
          </p:nvPr>
        </p:nvSpPr>
        <p:spPr bwMode="gray">
          <a:xfrm>
            <a:off x="0" y="0"/>
            <a:ext cx="3977640" cy="299325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 Placeholder 1"/>
          <p:cNvSpPr>
            <a:spLocks noGrp="1"/>
          </p:cNvSpPr>
          <p:nvPr>
            <p:ph type="pic" idx="27"/>
          </p:nvPr>
        </p:nvSpPr>
        <p:spPr bwMode="gray">
          <a:xfrm>
            <a:off x="0" y="3118437"/>
            <a:ext cx="3977640" cy="299325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Picture Placeholder 3"/>
          <p:cNvSpPr>
            <a:spLocks noGrp="1"/>
          </p:cNvSpPr>
          <p:nvPr>
            <p:ph type="pic" idx="28"/>
          </p:nvPr>
        </p:nvSpPr>
        <p:spPr bwMode="gray">
          <a:xfrm>
            <a:off x="4107180" y="0"/>
            <a:ext cx="8084820" cy="299325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FF9D428E-CDCF-4F1C-9CDE-A96C5A1E4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1"/>
            <a:ext cx="85725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0" name="Slide Number Placeholder 4">
            <a:extLst>
              <a:ext uri="{FF2B5EF4-FFF2-40B4-BE49-F238E27FC236}">
                <a16:creationId xmlns:a16="http://schemas.microsoft.com/office/drawing/2014/main" id="{5A0FCB59-29AB-400A-AD17-F505D23A41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600" y="6356350"/>
            <a:ext cx="4318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954337-777C-478F-BB37-379719107E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Date Placeholder 3">
            <a:extLst>
              <a:ext uri="{FF2B5EF4-FFF2-40B4-BE49-F238E27FC236}">
                <a16:creationId xmlns:a16="http://schemas.microsoft.com/office/drawing/2014/main" id="{84662B40-877B-4302-998D-7B358131F04F}"/>
              </a:ext>
            </a:extLst>
          </p:cNvPr>
          <p:cNvSpPr>
            <a:spLocks noGrp="1"/>
          </p:cNvSpPr>
          <p:nvPr>
            <p:ph type="dt" sz="half" idx="29"/>
          </p:nvPr>
        </p:nvSpPr>
        <p:spPr>
          <a:xfrm>
            <a:off x="-1221327" y="6484845"/>
            <a:ext cx="431800" cy="365125"/>
          </a:xfrm>
        </p:spPr>
        <p:txBody>
          <a:bodyPr/>
          <a:lstStyle/>
          <a:p>
            <a:fld id="{AE726307-B9FA-44BB-9F13-9F53D863018F}" type="datetimeFigureOut">
              <a:rPr lang="en-US" smtClean="0"/>
              <a:t>6/3/24</a:t>
            </a:fld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C90D3D3-7C43-2055-9E14-CBE788E03F0D}"/>
              </a:ext>
            </a:extLst>
          </p:cNvPr>
          <p:cNvGrpSpPr/>
          <p:nvPr userDrawn="1"/>
        </p:nvGrpSpPr>
        <p:grpSpPr>
          <a:xfrm>
            <a:off x="0" y="6147881"/>
            <a:ext cx="12192000" cy="710119"/>
            <a:chOff x="0" y="6147881"/>
            <a:chExt cx="12192000" cy="71011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177A438D-8BDC-EC66-76C6-7B8E8C4F9224}"/>
                </a:ext>
              </a:extLst>
            </p:cNvPr>
            <p:cNvSpPr/>
            <p:nvPr/>
          </p:nvSpPr>
          <p:spPr>
            <a:xfrm>
              <a:off x="0" y="6147881"/>
              <a:ext cx="12192000" cy="710119"/>
            </a:xfrm>
            <a:prstGeom prst="rect">
              <a:avLst/>
            </a:prstGeom>
            <a:solidFill>
              <a:srgbClr val="4B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" name="Picture 3" descr="A black background with white text&#10;&#10;Description automatically generated">
              <a:extLst>
                <a:ext uri="{FF2B5EF4-FFF2-40B4-BE49-F238E27FC236}">
                  <a16:creationId xmlns:a16="http://schemas.microsoft.com/office/drawing/2014/main" id="{D029F471-5A62-FF1E-D354-DCC7011F4F3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02744" y="6222132"/>
              <a:ext cx="1989256" cy="6358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26190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: Mosaic 9 +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3"/>
          <p:cNvSpPr>
            <a:spLocks noGrp="1"/>
          </p:cNvSpPr>
          <p:nvPr>
            <p:ph type="pic" idx="28"/>
          </p:nvPr>
        </p:nvSpPr>
        <p:spPr bwMode="gray">
          <a:xfrm>
            <a:off x="4107180" y="3118437"/>
            <a:ext cx="8084820" cy="299325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Picture Placeholder 3"/>
          <p:cNvSpPr>
            <a:spLocks noGrp="1"/>
          </p:cNvSpPr>
          <p:nvPr>
            <p:ph type="pic" idx="22"/>
          </p:nvPr>
        </p:nvSpPr>
        <p:spPr bwMode="gray">
          <a:xfrm>
            <a:off x="4107180" y="0"/>
            <a:ext cx="3977640" cy="299325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idx="25"/>
          </p:nvPr>
        </p:nvSpPr>
        <p:spPr bwMode="gray">
          <a:xfrm>
            <a:off x="8214360" y="0"/>
            <a:ext cx="3977640" cy="299325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 Placeholder 1"/>
          <p:cNvSpPr>
            <a:spLocks noGrp="1"/>
          </p:cNvSpPr>
          <p:nvPr>
            <p:ph type="pic" idx="10"/>
          </p:nvPr>
        </p:nvSpPr>
        <p:spPr bwMode="gray">
          <a:xfrm>
            <a:off x="0" y="0"/>
            <a:ext cx="3977640" cy="299325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 dirty="0"/>
              <a:t>Click icon to add picture</a:t>
            </a:r>
          </a:p>
        </p:txBody>
      </p:sp>
      <p:sp>
        <p:nvSpPr>
          <p:cNvPr id="13" name="Picture Placeholder 1"/>
          <p:cNvSpPr>
            <a:spLocks noGrp="1"/>
          </p:cNvSpPr>
          <p:nvPr>
            <p:ph type="pic" idx="27"/>
          </p:nvPr>
        </p:nvSpPr>
        <p:spPr bwMode="gray">
          <a:xfrm>
            <a:off x="0" y="3118437"/>
            <a:ext cx="3977640" cy="299325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D60838A6-F986-4E6E-A20D-DB2FC2B8DD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1"/>
            <a:ext cx="85725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0" name="Slide Number Placeholder 4">
            <a:extLst>
              <a:ext uri="{FF2B5EF4-FFF2-40B4-BE49-F238E27FC236}">
                <a16:creationId xmlns:a16="http://schemas.microsoft.com/office/drawing/2014/main" id="{F9AE6A13-2803-49AE-BCFF-7E16BB0AB0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600" y="6356350"/>
            <a:ext cx="4318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954337-777C-478F-BB37-379719107E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Date Placeholder 3">
            <a:extLst>
              <a:ext uri="{FF2B5EF4-FFF2-40B4-BE49-F238E27FC236}">
                <a16:creationId xmlns:a16="http://schemas.microsoft.com/office/drawing/2014/main" id="{D68BDAE1-3E81-4FCD-BA48-8138B435B950}"/>
              </a:ext>
            </a:extLst>
          </p:cNvPr>
          <p:cNvSpPr>
            <a:spLocks noGrp="1"/>
          </p:cNvSpPr>
          <p:nvPr>
            <p:ph type="dt" sz="half" idx="29"/>
          </p:nvPr>
        </p:nvSpPr>
        <p:spPr>
          <a:xfrm>
            <a:off x="-1221327" y="6484845"/>
            <a:ext cx="431800" cy="365125"/>
          </a:xfrm>
        </p:spPr>
        <p:txBody>
          <a:bodyPr/>
          <a:lstStyle/>
          <a:p>
            <a:fld id="{AE726307-B9FA-44BB-9F13-9F53D863018F}" type="datetimeFigureOut">
              <a:rPr lang="en-US" smtClean="0"/>
              <a:t>6/3/24</a:t>
            </a:fld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7ED62EC-AD4C-8FD2-2E8D-05F70ACDEAF6}"/>
              </a:ext>
            </a:extLst>
          </p:cNvPr>
          <p:cNvGrpSpPr/>
          <p:nvPr userDrawn="1"/>
        </p:nvGrpSpPr>
        <p:grpSpPr>
          <a:xfrm>
            <a:off x="0" y="6147881"/>
            <a:ext cx="12192000" cy="710119"/>
            <a:chOff x="0" y="6147881"/>
            <a:chExt cx="12192000" cy="71011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49EB002C-88AC-9A93-8E91-1A454265E149}"/>
                </a:ext>
              </a:extLst>
            </p:cNvPr>
            <p:cNvSpPr/>
            <p:nvPr/>
          </p:nvSpPr>
          <p:spPr>
            <a:xfrm>
              <a:off x="0" y="6147881"/>
              <a:ext cx="12192000" cy="710119"/>
            </a:xfrm>
            <a:prstGeom prst="rect">
              <a:avLst/>
            </a:prstGeom>
            <a:solidFill>
              <a:srgbClr val="4B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" name="Picture 3" descr="A black background with white text&#10;&#10;Description automatically generated">
              <a:extLst>
                <a:ext uri="{FF2B5EF4-FFF2-40B4-BE49-F238E27FC236}">
                  <a16:creationId xmlns:a16="http://schemas.microsoft.com/office/drawing/2014/main" id="{E192EC29-F5B8-99EB-2A12-8B887CEFC1A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02744" y="6222132"/>
              <a:ext cx="1989256" cy="6358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23318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oto: Mosaic 10 +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3"/>
          <p:cNvSpPr>
            <a:spLocks noGrp="1"/>
          </p:cNvSpPr>
          <p:nvPr>
            <p:ph type="pic" idx="22"/>
          </p:nvPr>
        </p:nvSpPr>
        <p:spPr bwMode="gray">
          <a:xfrm>
            <a:off x="8214360" y="0"/>
            <a:ext cx="3977640" cy="299325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1"/>
          <p:cNvSpPr>
            <a:spLocks noGrp="1"/>
          </p:cNvSpPr>
          <p:nvPr>
            <p:ph type="pic" idx="10"/>
          </p:nvPr>
        </p:nvSpPr>
        <p:spPr bwMode="gray">
          <a:xfrm>
            <a:off x="0" y="0"/>
            <a:ext cx="3977640" cy="299325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idx="25"/>
          </p:nvPr>
        </p:nvSpPr>
        <p:spPr bwMode="gray">
          <a:xfrm>
            <a:off x="4107180" y="0"/>
            <a:ext cx="3977640" cy="1947899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Picture Placeholder 3"/>
          <p:cNvSpPr>
            <a:spLocks noGrp="1"/>
          </p:cNvSpPr>
          <p:nvPr>
            <p:ph type="pic" idx="26"/>
          </p:nvPr>
        </p:nvSpPr>
        <p:spPr bwMode="gray">
          <a:xfrm>
            <a:off x="8214360" y="3118437"/>
            <a:ext cx="3977640" cy="299325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 Placeholder 1"/>
          <p:cNvSpPr>
            <a:spLocks noGrp="1"/>
          </p:cNvSpPr>
          <p:nvPr>
            <p:ph type="pic" idx="27"/>
          </p:nvPr>
        </p:nvSpPr>
        <p:spPr bwMode="gray">
          <a:xfrm>
            <a:off x="0" y="3118437"/>
            <a:ext cx="3977640" cy="299325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idx="28"/>
          </p:nvPr>
        </p:nvSpPr>
        <p:spPr bwMode="gray">
          <a:xfrm>
            <a:off x="4107180" y="2072644"/>
            <a:ext cx="3977640" cy="196008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Picture Placeholder 3"/>
          <p:cNvSpPr>
            <a:spLocks noGrp="1"/>
          </p:cNvSpPr>
          <p:nvPr>
            <p:ph type="pic" idx="29"/>
          </p:nvPr>
        </p:nvSpPr>
        <p:spPr bwMode="gray">
          <a:xfrm>
            <a:off x="4107180" y="4151602"/>
            <a:ext cx="3977640" cy="196008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Footer Placeholder 3">
            <a:extLst>
              <a:ext uri="{FF2B5EF4-FFF2-40B4-BE49-F238E27FC236}">
                <a16:creationId xmlns:a16="http://schemas.microsoft.com/office/drawing/2014/main" id="{3F8195CF-8C58-4743-84A6-AC44080E98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1"/>
            <a:ext cx="85725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Slide Number Placeholder 4">
            <a:extLst>
              <a:ext uri="{FF2B5EF4-FFF2-40B4-BE49-F238E27FC236}">
                <a16:creationId xmlns:a16="http://schemas.microsoft.com/office/drawing/2014/main" id="{60756D17-05EF-4076-A216-3D53796892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600" y="6356350"/>
            <a:ext cx="4318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954337-777C-478F-BB37-379719107E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13044729-870F-475E-8C1C-A4D82F210A14}"/>
              </a:ext>
            </a:extLst>
          </p:cNvPr>
          <p:cNvSpPr>
            <a:spLocks noGrp="1"/>
          </p:cNvSpPr>
          <p:nvPr>
            <p:ph type="dt" sz="half" idx="30"/>
          </p:nvPr>
        </p:nvSpPr>
        <p:spPr>
          <a:xfrm>
            <a:off x="-1221327" y="6484845"/>
            <a:ext cx="431800" cy="365125"/>
          </a:xfrm>
        </p:spPr>
        <p:txBody>
          <a:bodyPr/>
          <a:lstStyle/>
          <a:p>
            <a:fld id="{AE726307-B9FA-44BB-9F13-9F53D863018F}" type="datetimeFigureOut">
              <a:rPr lang="en-US" smtClean="0"/>
              <a:t>6/3/24</a:t>
            </a:fld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22C15F9-7DE0-F2A7-9858-1727B1645EE8}"/>
              </a:ext>
            </a:extLst>
          </p:cNvPr>
          <p:cNvGrpSpPr/>
          <p:nvPr userDrawn="1"/>
        </p:nvGrpSpPr>
        <p:grpSpPr>
          <a:xfrm>
            <a:off x="0" y="6147881"/>
            <a:ext cx="12192000" cy="710119"/>
            <a:chOff x="0" y="6147881"/>
            <a:chExt cx="12192000" cy="71011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442289F4-9997-6645-6665-B2910D8CF352}"/>
                </a:ext>
              </a:extLst>
            </p:cNvPr>
            <p:cNvSpPr/>
            <p:nvPr/>
          </p:nvSpPr>
          <p:spPr>
            <a:xfrm>
              <a:off x="0" y="6147881"/>
              <a:ext cx="12192000" cy="710119"/>
            </a:xfrm>
            <a:prstGeom prst="rect">
              <a:avLst/>
            </a:prstGeom>
            <a:solidFill>
              <a:srgbClr val="4B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" name="Picture 3" descr="A black background with white text&#10;&#10;Description automatically generated">
              <a:extLst>
                <a:ext uri="{FF2B5EF4-FFF2-40B4-BE49-F238E27FC236}">
                  <a16:creationId xmlns:a16="http://schemas.microsoft.com/office/drawing/2014/main" id="{000097D4-CDCF-80F1-EA0E-0DD1B366C64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02744" y="6222132"/>
              <a:ext cx="1989256" cy="6358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7514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oto: Mosaic 11 +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3"/>
          <p:cNvSpPr>
            <a:spLocks noGrp="1"/>
          </p:cNvSpPr>
          <p:nvPr>
            <p:ph type="pic" idx="22"/>
          </p:nvPr>
        </p:nvSpPr>
        <p:spPr bwMode="gray">
          <a:xfrm>
            <a:off x="4107180" y="0"/>
            <a:ext cx="3977640" cy="299325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1"/>
          <p:cNvSpPr>
            <a:spLocks noGrp="1"/>
          </p:cNvSpPr>
          <p:nvPr>
            <p:ph type="pic" idx="10"/>
          </p:nvPr>
        </p:nvSpPr>
        <p:spPr bwMode="gray">
          <a:xfrm>
            <a:off x="0" y="0"/>
            <a:ext cx="3977640" cy="299325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idx="25"/>
          </p:nvPr>
        </p:nvSpPr>
        <p:spPr bwMode="gray">
          <a:xfrm>
            <a:off x="8214360" y="1"/>
            <a:ext cx="3977640" cy="1947899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 Placeholder 1"/>
          <p:cNvSpPr>
            <a:spLocks noGrp="1"/>
          </p:cNvSpPr>
          <p:nvPr>
            <p:ph type="pic" idx="27"/>
          </p:nvPr>
        </p:nvSpPr>
        <p:spPr bwMode="gray">
          <a:xfrm>
            <a:off x="0" y="3112123"/>
            <a:ext cx="8084820" cy="2993252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idx="28"/>
          </p:nvPr>
        </p:nvSpPr>
        <p:spPr bwMode="gray">
          <a:xfrm>
            <a:off x="8214360" y="2072644"/>
            <a:ext cx="3977640" cy="196008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Picture Placeholder 3"/>
          <p:cNvSpPr>
            <a:spLocks noGrp="1"/>
          </p:cNvSpPr>
          <p:nvPr>
            <p:ph type="pic" idx="29"/>
          </p:nvPr>
        </p:nvSpPr>
        <p:spPr bwMode="gray">
          <a:xfrm>
            <a:off x="8214360" y="4151602"/>
            <a:ext cx="3977640" cy="1960086"/>
          </a:xfrm>
          <a:solidFill>
            <a:srgbClr val="DCDCDC">
              <a:alpha val="49804"/>
            </a:srgbClr>
          </a:solidFill>
          <a:ln w="28575">
            <a:noFill/>
          </a:ln>
        </p:spPr>
        <p:txBody>
          <a:bodyPr vert="horz" lIns="0" tIns="0" rIns="0" bIns="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228600" lvl="0" indent="-2286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Footer Placeholder 3">
            <a:extLst>
              <a:ext uri="{FF2B5EF4-FFF2-40B4-BE49-F238E27FC236}">
                <a16:creationId xmlns:a16="http://schemas.microsoft.com/office/drawing/2014/main" id="{BDEC6213-DE7C-45E0-901B-D58235B0F1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1"/>
            <a:ext cx="85725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9" name="Slide Number Placeholder 4">
            <a:extLst>
              <a:ext uri="{FF2B5EF4-FFF2-40B4-BE49-F238E27FC236}">
                <a16:creationId xmlns:a16="http://schemas.microsoft.com/office/drawing/2014/main" id="{6169FDB7-2B54-4686-992E-BA407930C5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600" y="6356350"/>
            <a:ext cx="431800" cy="2730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954337-777C-478F-BB37-379719107E1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Date Placeholder 3">
            <a:extLst>
              <a:ext uri="{FF2B5EF4-FFF2-40B4-BE49-F238E27FC236}">
                <a16:creationId xmlns:a16="http://schemas.microsoft.com/office/drawing/2014/main" id="{18CFCA41-9812-43AD-B4D0-CE9F6F45D8BA}"/>
              </a:ext>
            </a:extLst>
          </p:cNvPr>
          <p:cNvSpPr>
            <a:spLocks noGrp="1"/>
          </p:cNvSpPr>
          <p:nvPr>
            <p:ph type="dt" sz="half" idx="30"/>
          </p:nvPr>
        </p:nvSpPr>
        <p:spPr>
          <a:xfrm>
            <a:off x="-1221327" y="6484845"/>
            <a:ext cx="431800" cy="365125"/>
          </a:xfrm>
        </p:spPr>
        <p:txBody>
          <a:bodyPr/>
          <a:lstStyle/>
          <a:p>
            <a:fld id="{AE726307-B9FA-44BB-9F13-9F53D863018F}" type="datetimeFigureOut">
              <a:rPr lang="en-US" smtClean="0"/>
              <a:t>6/3/24</a:t>
            </a:fld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0513F18-043A-6511-A2F9-B5096F22A8D1}"/>
              </a:ext>
            </a:extLst>
          </p:cNvPr>
          <p:cNvGrpSpPr/>
          <p:nvPr userDrawn="1"/>
        </p:nvGrpSpPr>
        <p:grpSpPr>
          <a:xfrm>
            <a:off x="0" y="6147881"/>
            <a:ext cx="12192000" cy="710119"/>
            <a:chOff x="0" y="6147881"/>
            <a:chExt cx="12192000" cy="71011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9003B7A3-D0C4-C6B8-C398-1E3BB2BCA9BA}"/>
                </a:ext>
              </a:extLst>
            </p:cNvPr>
            <p:cNvSpPr/>
            <p:nvPr/>
          </p:nvSpPr>
          <p:spPr>
            <a:xfrm>
              <a:off x="0" y="6147881"/>
              <a:ext cx="12192000" cy="710119"/>
            </a:xfrm>
            <a:prstGeom prst="rect">
              <a:avLst/>
            </a:prstGeom>
            <a:solidFill>
              <a:srgbClr val="4B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" name="Picture 3" descr="A black background with white text&#10;&#10;Description automatically generated">
              <a:extLst>
                <a:ext uri="{FF2B5EF4-FFF2-40B4-BE49-F238E27FC236}">
                  <a16:creationId xmlns:a16="http://schemas.microsoft.com/office/drawing/2014/main" id="{BF39B219-351D-062E-0413-D572F18B73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02744" y="6222132"/>
              <a:ext cx="1989256" cy="6358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60965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102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59" Type="http://schemas.openxmlformats.org/officeDocument/2006/relationships/slideLayout" Target="../slideLayouts/slideLayout59.xml"/><Relationship Id="rId103" Type="http://schemas.openxmlformats.org/officeDocument/2006/relationships/slideLayout" Target="../slideLayouts/slideLayout103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3" Type="http://schemas.openxmlformats.org/officeDocument/2006/relationships/slideLayout" Target="../slideLayouts/slideLayout3.xml"/><Relationship Id="rId25" Type="http://schemas.openxmlformats.org/officeDocument/2006/relationships/slideLayout" Target="../slideLayouts/slideLayout25.xml"/><Relationship Id="rId46" Type="http://schemas.openxmlformats.org/officeDocument/2006/relationships/slideLayout" Target="../slideLayouts/slideLayout46.xml"/><Relationship Id="rId67" Type="http://schemas.openxmlformats.org/officeDocument/2006/relationships/slideLayout" Target="../slideLayouts/slideLayout6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2.xml"/><Relationship Id="rId3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6.xml"/><Relationship Id="rId1" Type="http://schemas.openxmlformats.org/officeDocument/2006/relationships/slideLayout" Target="../slideLayouts/slideLayout105.xml"/><Relationship Id="rId6" Type="http://schemas.openxmlformats.org/officeDocument/2006/relationships/slideLayout" Target="../slideLayouts/slideLayout110.xml"/><Relationship Id="rId11" Type="http://schemas.openxmlformats.org/officeDocument/2006/relationships/slideLayout" Target="../slideLayouts/slideLayout115.xml"/><Relationship Id="rId5" Type="http://schemas.openxmlformats.org/officeDocument/2006/relationships/slideLayout" Target="../slideLayouts/slideLayout109.xml"/><Relationship Id="rId10" Type="http://schemas.openxmlformats.org/officeDocument/2006/relationships/slideLayout" Target="../slideLayouts/slideLayout114.xml"/><Relationship Id="rId4" Type="http://schemas.openxmlformats.org/officeDocument/2006/relationships/slideLayout" Target="../slideLayouts/slideLayout108.xml"/><Relationship Id="rId9" Type="http://schemas.openxmlformats.org/officeDocument/2006/relationships/slideLayout" Target="../slideLayouts/slideLayout1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9064340-01A7-48D1-B7C3-2A29226491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28601"/>
            <a:ext cx="11277600" cy="1123761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151C87-2A75-429B-B1EB-F92F8C97FE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825625"/>
            <a:ext cx="11277600" cy="40574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9624E3-1070-4E05-B22B-4D89456A02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9776558"/>
            <a:ext cx="431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  <a:alpha val="0"/>
                  </a:schemeClr>
                </a:solidFill>
              </a:defRPr>
            </a:lvl1pPr>
          </a:lstStyle>
          <a:p>
            <a:fld id="{AE726307-B9FA-44BB-9F13-9F53D863018F}" type="datetimeFigureOut">
              <a:rPr lang="en-US" smtClean="0"/>
              <a:pPr/>
              <a:t>6/3/24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E9C6B0-F4DF-4321-B00E-B9E935F185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200" y="6356351"/>
            <a:ext cx="8572500" cy="27305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Arial Nova Light" panose="020B03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578E60-6E8D-4B9E-90FA-C5DF72CE8A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28600" y="6356350"/>
            <a:ext cx="431800" cy="27305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Arial Nova Light" panose="020B0304020202020204" pitchFamily="34" charset="0"/>
              </a:defRPr>
            </a:lvl1pPr>
          </a:lstStyle>
          <a:p>
            <a:fld id="{63954337-777C-478F-BB37-379719107E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318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664" r:id="rId3"/>
    <p:sldLayoutId id="2147483665" r:id="rId4"/>
    <p:sldLayoutId id="2147483649" r:id="rId5"/>
    <p:sldLayoutId id="2147483667" r:id="rId6"/>
    <p:sldLayoutId id="2147483705" r:id="rId7"/>
    <p:sldLayoutId id="2147483651" r:id="rId8"/>
    <p:sldLayoutId id="2147483650" r:id="rId9"/>
    <p:sldLayoutId id="2147483693" r:id="rId10"/>
    <p:sldLayoutId id="2147483694" r:id="rId11"/>
    <p:sldLayoutId id="2147483660" r:id="rId12"/>
    <p:sldLayoutId id="2147483734" r:id="rId13"/>
    <p:sldLayoutId id="2147483735" r:id="rId14"/>
    <p:sldLayoutId id="2147483736" r:id="rId15"/>
    <p:sldLayoutId id="2147483737" r:id="rId16"/>
    <p:sldLayoutId id="2147483738" r:id="rId17"/>
    <p:sldLayoutId id="2147483739" r:id="rId18"/>
    <p:sldLayoutId id="2147483740" r:id="rId19"/>
    <p:sldLayoutId id="2147483741" r:id="rId20"/>
    <p:sldLayoutId id="2147483742" r:id="rId21"/>
    <p:sldLayoutId id="2147483743" r:id="rId22"/>
    <p:sldLayoutId id="2147483744" r:id="rId23"/>
    <p:sldLayoutId id="2147483745" r:id="rId24"/>
    <p:sldLayoutId id="2147483652" r:id="rId25"/>
    <p:sldLayoutId id="2147483653" r:id="rId26"/>
    <p:sldLayoutId id="2147483654" r:id="rId27"/>
    <p:sldLayoutId id="2147483708" r:id="rId28"/>
    <p:sldLayoutId id="2147483746" r:id="rId29"/>
    <p:sldLayoutId id="2147483747" r:id="rId30"/>
    <p:sldLayoutId id="2147483655" r:id="rId31"/>
    <p:sldLayoutId id="2147483692" r:id="rId32"/>
    <p:sldLayoutId id="2147483668" r:id="rId33"/>
    <p:sldLayoutId id="2147483748" r:id="rId34"/>
    <p:sldLayoutId id="2147483669" r:id="rId35"/>
    <p:sldLayoutId id="2147483749" r:id="rId36"/>
    <p:sldLayoutId id="2147483670" r:id="rId37"/>
    <p:sldLayoutId id="2147483750" r:id="rId38"/>
    <p:sldLayoutId id="2147483671" r:id="rId39"/>
    <p:sldLayoutId id="2147483751" r:id="rId40"/>
    <p:sldLayoutId id="2147483752" r:id="rId41"/>
    <p:sldLayoutId id="2147483672" r:id="rId42"/>
    <p:sldLayoutId id="2147483673" r:id="rId43"/>
    <p:sldLayoutId id="2147483753" r:id="rId44"/>
    <p:sldLayoutId id="2147483674" r:id="rId45"/>
    <p:sldLayoutId id="2147483754" r:id="rId46"/>
    <p:sldLayoutId id="2147483709" r:id="rId47"/>
    <p:sldLayoutId id="2147483755" r:id="rId48"/>
    <p:sldLayoutId id="2147483675" r:id="rId49"/>
    <p:sldLayoutId id="2147483756" r:id="rId50"/>
    <p:sldLayoutId id="2147483676" r:id="rId51"/>
    <p:sldLayoutId id="2147483757" r:id="rId52"/>
    <p:sldLayoutId id="2147483677" r:id="rId53"/>
    <p:sldLayoutId id="2147483758" r:id="rId54"/>
    <p:sldLayoutId id="2147483678" r:id="rId55"/>
    <p:sldLayoutId id="2147483759" r:id="rId56"/>
    <p:sldLayoutId id="2147483679" r:id="rId57"/>
    <p:sldLayoutId id="2147483760" r:id="rId58"/>
    <p:sldLayoutId id="2147483680" r:id="rId59"/>
    <p:sldLayoutId id="2147483761" r:id="rId60"/>
    <p:sldLayoutId id="2147483681" r:id="rId61"/>
    <p:sldLayoutId id="2147483762" r:id="rId62"/>
    <p:sldLayoutId id="2147483682" r:id="rId63"/>
    <p:sldLayoutId id="2147483763" r:id="rId64"/>
    <p:sldLayoutId id="2147483683" r:id="rId65"/>
    <p:sldLayoutId id="2147483764" r:id="rId66"/>
    <p:sldLayoutId id="2147483684" r:id="rId67"/>
    <p:sldLayoutId id="2147483765" r:id="rId68"/>
    <p:sldLayoutId id="2147483685" r:id="rId69"/>
    <p:sldLayoutId id="2147483766" r:id="rId70"/>
    <p:sldLayoutId id="2147483686" r:id="rId71"/>
    <p:sldLayoutId id="2147483767" r:id="rId72"/>
    <p:sldLayoutId id="2147483687" r:id="rId73"/>
    <p:sldLayoutId id="2147483768" r:id="rId74"/>
    <p:sldLayoutId id="2147483688" r:id="rId75"/>
    <p:sldLayoutId id="2147483769" r:id="rId76"/>
    <p:sldLayoutId id="2147483689" r:id="rId77"/>
    <p:sldLayoutId id="2147483770" r:id="rId78"/>
    <p:sldLayoutId id="2147483710" r:id="rId79"/>
    <p:sldLayoutId id="2147483711" r:id="rId80"/>
    <p:sldLayoutId id="2147483712" r:id="rId81"/>
    <p:sldLayoutId id="2147483713" r:id="rId82"/>
    <p:sldLayoutId id="2147483714" r:id="rId83"/>
    <p:sldLayoutId id="2147483715" r:id="rId84"/>
    <p:sldLayoutId id="2147483716" r:id="rId85"/>
    <p:sldLayoutId id="2147483717" r:id="rId86"/>
    <p:sldLayoutId id="2147483718" r:id="rId87"/>
    <p:sldLayoutId id="2147483719" r:id="rId88"/>
    <p:sldLayoutId id="2147483720" r:id="rId89"/>
    <p:sldLayoutId id="2147483721" r:id="rId90"/>
    <p:sldLayoutId id="2147483722" r:id="rId91"/>
    <p:sldLayoutId id="2147483723" r:id="rId92"/>
    <p:sldLayoutId id="2147483724" r:id="rId93"/>
    <p:sldLayoutId id="2147483725" r:id="rId94"/>
    <p:sldLayoutId id="2147483726" r:id="rId95"/>
    <p:sldLayoutId id="2147483727" r:id="rId96"/>
    <p:sldLayoutId id="2147483728" r:id="rId97"/>
    <p:sldLayoutId id="2147483729" r:id="rId98"/>
    <p:sldLayoutId id="2147483730" r:id="rId99"/>
    <p:sldLayoutId id="2147483731" r:id="rId100"/>
    <p:sldLayoutId id="2147483732" r:id="rId101"/>
    <p:sldLayoutId id="2147483733" r:id="rId102"/>
    <p:sldLayoutId id="2147483703" r:id="rId103"/>
    <p:sldLayoutId id="2147483704" r:id="rId10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Arial Nova" panose="020B0604020202020204" pitchFamily="34" charset="0"/>
          <a:ea typeface="UD Digi Kyokasho NK-B" panose="02020700000000000000" pitchFamily="18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>
            <a:lumMod val="60000"/>
            <a:lumOff val="40000"/>
          </a:schemeClr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69913" indent="-338138" algn="l" defTabSz="914400" rtl="0" eaLnBrk="1" latinLnBrk="0" hangingPunct="1">
        <a:lnSpc>
          <a:spcPct val="90000"/>
        </a:lnSpc>
        <a:spcBef>
          <a:spcPts val="500"/>
        </a:spcBef>
        <a:buClr>
          <a:schemeClr val="tx1">
            <a:lumMod val="60000"/>
            <a:lumOff val="40000"/>
          </a:schemeClr>
        </a:buClr>
        <a:buFont typeface="Roboto" pitchFamily="2" charset="0"/>
        <a:buChar char="—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01688" indent="-231775" algn="l" defTabSz="914400" rtl="0" eaLnBrk="1" latinLnBrk="0" hangingPunct="1">
        <a:lnSpc>
          <a:spcPct val="90000"/>
        </a:lnSpc>
        <a:spcBef>
          <a:spcPts val="500"/>
        </a:spcBef>
        <a:buClr>
          <a:schemeClr val="tx1">
            <a:lumMod val="60000"/>
            <a:lumOff val="40000"/>
          </a:schemeClr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27113" indent="-225425" algn="l" defTabSz="914400" rtl="0" eaLnBrk="1" latinLnBrk="0" hangingPunct="1">
        <a:lnSpc>
          <a:spcPct val="90000"/>
        </a:lnSpc>
        <a:spcBef>
          <a:spcPts val="500"/>
        </a:spcBef>
        <a:buClr>
          <a:schemeClr val="tx1">
            <a:lumMod val="60000"/>
            <a:lumOff val="40000"/>
          </a:schemeClr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027113" indent="-225425" algn="l" defTabSz="914400" rtl="0" eaLnBrk="1" latinLnBrk="0" hangingPunct="1">
        <a:lnSpc>
          <a:spcPct val="90000"/>
        </a:lnSpc>
        <a:spcBef>
          <a:spcPts val="500"/>
        </a:spcBef>
        <a:buClr>
          <a:schemeClr val="tx1">
            <a:lumMod val="60000"/>
            <a:lumOff val="40000"/>
          </a:schemeClr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144" userDrawn="1">
          <p15:clr>
            <a:srgbClr val="F26B43"/>
          </p15:clr>
        </p15:guide>
        <p15:guide id="4" pos="7536" userDrawn="1">
          <p15:clr>
            <a:srgbClr val="F26B43"/>
          </p15:clr>
        </p15:guide>
        <p15:guide id="7" orient="horz" pos="144" userDrawn="1">
          <p15:clr>
            <a:srgbClr val="F26B43"/>
          </p15:clr>
        </p15:guide>
        <p15:guide id="8" orient="horz" pos="4176" userDrawn="1">
          <p15:clr>
            <a:srgbClr val="F26B43"/>
          </p15:clr>
        </p15:guide>
        <p15:guide id="9" orient="horz" pos="3720" userDrawn="1">
          <p15:clr>
            <a:srgbClr val="F26B43"/>
          </p15:clr>
        </p15:guide>
        <p15:guide id="10" pos="288" userDrawn="1">
          <p15:clr>
            <a:srgbClr val="A4A3A4"/>
          </p15:clr>
        </p15:guide>
        <p15:guide id="11" pos="739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0B45728-86D5-8072-DB30-B17AD005D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6B1C48-4F79-D5BA-BB1B-50473256A0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269529-3EE9-EFB6-7732-077D8F62AD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E4F2CD-07D3-7246-A088-7C4D7FEF7211}" type="datetimeFigureOut">
              <a:rPr lang="en-US" smtClean="0"/>
              <a:t>6/3/24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32AEB8-7FF9-7790-E3BA-94D613BCF8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37575E-E756-A2E9-049C-25DEB18CEC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13B9D3-5509-F34F-83B5-D819CD79FD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447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39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8.jpeg"/><Relationship Id="rId5" Type="http://schemas.openxmlformats.org/officeDocument/2006/relationships/image" Target="../media/image41.jpeg"/><Relationship Id="rId4" Type="http://schemas.openxmlformats.org/officeDocument/2006/relationships/image" Target="../media/image37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3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46.jpeg"/><Relationship Id="rId4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7" Type="http://schemas.openxmlformats.org/officeDocument/2006/relationships/image" Target="../media/image50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49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3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3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34.xml"/></Relationships>
</file>

<file path=ppt/slides/_rels/slide3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58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61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3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64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3.png"/><Relationship Id="rId4" Type="http://schemas.openxmlformats.org/officeDocument/2006/relationships/image" Target="../media/image67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39.xml"/><Relationship Id="rId6" Type="http://schemas.openxmlformats.org/officeDocument/2006/relationships/image" Target="../media/image3.pn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7" Type="http://schemas.openxmlformats.org/officeDocument/2006/relationships/image" Target="../media/image7.pn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80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80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80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80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8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82.xml"/><Relationship Id="rId4" Type="http://schemas.openxmlformats.org/officeDocument/2006/relationships/image" Target="../media/image85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83.xml"/><Relationship Id="rId5" Type="http://schemas.openxmlformats.org/officeDocument/2006/relationships/image" Target="../media/image89.jpeg"/><Relationship Id="rId4" Type="http://schemas.openxmlformats.org/officeDocument/2006/relationships/image" Target="../media/image88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93.xml"/><Relationship Id="rId6" Type="http://schemas.openxmlformats.org/officeDocument/2006/relationships/image" Target="../media/image94.jpeg"/><Relationship Id="rId5" Type="http://schemas.openxmlformats.org/officeDocument/2006/relationships/image" Target="../media/image93.jpeg"/><Relationship Id="rId4" Type="http://schemas.openxmlformats.org/officeDocument/2006/relationships/image" Target="../media/image92.jpe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6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1.xml"/></Relationships>
</file>

<file path=ppt/slides/_rels/slide6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6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3" Type="http://schemas.openxmlformats.org/officeDocument/2006/relationships/image" Target="../media/image96.png"/><Relationship Id="rId7" Type="http://schemas.openxmlformats.org/officeDocument/2006/relationships/image" Target="../media/image100.png"/><Relationship Id="rId2" Type="http://schemas.openxmlformats.org/officeDocument/2006/relationships/hyperlink" Target="http://tiny.utk.edu/commresources" TargetMode="Externa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99.png"/><Relationship Id="rId11" Type="http://schemas.openxmlformats.org/officeDocument/2006/relationships/image" Target="../media/image104.emf"/><Relationship Id="rId5" Type="http://schemas.openxmlformats.org/officeDocument/2006/relationships/image" Target="../media/image98.png"/><Relationship Id="rId10" Type="http://schemas.openxmlformats.org/officeDocument/2006/relationships/image" Target="../media/image103.emf"/><Relationship Id="rId4" Type="http://schemas.openxmlformats.org/officeDocument/2006/relationships/image" Target="../media/image97.png"/><Relationship Id="rId9" Type="http://schemas.openxmlformats.org/officeDocument/2006/relationships/image" Target="../media/image102.emf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8.xml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stocksy.com/" TargetMode="External"/><Relationship Id="rId13" Type="http://schemas.openxmlformats.org/officeDocument/2006/relationships/image" Target="../media/image110.jpeg"/><Relationship Id="rId18" Type="http://schemas.openxmlformats.org/officeDocument/2006/relationships/hyperlink" Target="https://thenounproject.com/" TargetMode="External"/><Relationship Id="rId3" Type="http://schemas.openxmlformats.org/officeDocument/2006/relationships/hyperlink" Target="http://brand.tennessee.edu/photography-and-video/" TargetMode="External"/><Relationship Id="rId21" Type="http://schemas.openxmlformats.org/officeDocument/2006/relationships/image" Target="../media/image114.jpeg"/><Relationship Id="rId7" Type="http://schemas.openxmlformats.org/officeDocument/2006/relationships/image" Target="../media/image107.jpeg"/><Relationship Id="rId12" Type="http://schemas.openxmlformats.org/officeDocument/2006/relationships/hyperlink" Target="https://pixabay.com/" TargetMode="External"/><Relationship Id="rId17" Type="http://schemas.openxmlformats.org/officeDocument/2006/relationships/image" Target="../media/image112.png"/><Relationship Id="rId2" Type="http://schemas.openxmlformats.org/officeDocument/2006/relationships/notesSlide" Target="../notesSlides/notesSlide5.xml"/><Relationship Id="rId16" Type="http://schemas.openxmlformats.org/officeDocument/2006/relationships/hyperlink" Target="https://search.creativecommons.org/" TargetMode="External"/><Relationship Id="rId20" Type="http://schemas.openxmlformats.org/officeDocument/2006/relationships/hyperlink" Target="https://www.flaticon.com/" TargetMode="External"/><Relationship Id="rId1" Type="http://schemas.openxmlformats.org/officeDocument/2006/relationships/slideLayout" Target="../slideLayouts/slideLayout28.xml"/><Relationship Id="rId6" Type="http://schemas.openxmlformats.org/officeDocument/2006/relationships/hyperlink" Target="https://www.shutterstock.com/home" TargetMode="External"/><Relationship Id="rId11" Type="http://schemas.openxmlformats.org/officeDocument/2006/relationships/image" Target="../media/image109.jpeg"/><Relationship Id="rId5" Type="http://schemas.openxmlformats.org/officeDocument/2006/relationships/image" Target="../media/image106.jpeg"/><Relationship Id="rId15" Type="http://schemas.openxmlformats.org/officeDocument/2006/relationships/image" Target="../media/image111.jpeg"/><Relationship Id="rId10" Type="http://schemas.openxmlformats.org/officeDocument/2006/relationships/hyperlink" Target="https://unsplash.com/" TargetMode="External"/><Relationship Id="rId19" Type="http://schemas.openxmlformats.org/officeDocument/2006/relationships/image" Target="../media/image113.png"/><Relationship Id="rId4" Type="http://schemas.openxmlformats.org/officeDocument/2006/relationships/hyperlink" Target="https://www.123rf.com/" TargetMode="External"/><Relationship Id="rId9" Type="http://schemas.openxmlformats.org/officeDocument/2006/relationships/image" Target="../media/image108.jpeg"/><Relationship Id="rId14" Type="http://schemas.openxmlformats.org/officeDocument/2006/relationships/hyperlink" Target="https://www.pexels.com/" TargetMode="External"/><Relationship Id="rId22" Type="http://schemas.openxmlformats.org/officeDocument/2006/relationships/image" Target="../media/image11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59DBC58-EBBC-3E6E-72FC-CC77AB7DDB7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B4B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4B4B4B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458E9B5-CA1C-D0C3-518A-9DB4AA074692}"/>
              </a:ext>
            </a:extLst>
          </p:cNvPr>
          <p:cNvSpPr txBox="1">
            <a:spLocks/>
          </p:cNvSpPr>
          <p:nvPr/>
        </p:nvSpPr>
        <p:spPr>
          <a:xfrm>
            <a:off x="228146" y="1550194"/>
            <a:ext cx="11735708" cy="1878806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Arial Nova" panose="020B0604020202020204" pitchFamily="34" charset="0"/>
                <a:ea typeface="UD Digi Kyokasho NK-B" panose="02020700000000000000" pitchFamily="18" charset="-128"/>
                <a:cs typeface="+mj-cs"/>
              </a:defRPr>
            </a:lvl1pPr>
          </a:lstStyle>
          <a:p>
            <a:pPr algn="ctr"/>
            <a:r>
              <a:rPr lang="en-US" sz="4800" dirty="0">
                <a:solidFill>
                  <a:schemeClr val="bg1"/>
                </a:solidFill>
                <a:latin typeface="Montserrat" pitchFamily="2" charset="77"/>
              </a:rPr>
              <a:t>Cover &amp; Divider Options</a:t>
            </a:r>
          </a:p>
        </p:txBody>
      </p:sp>
      <p:pic>
        <p:nvPicPr>
          <p:cNvPr id="10" name="Picture 9" descr="A black and orange logo&#10;&#10;Description automatically generated">
            <a:extLst>
              <a:ext uri="{FF2B5EF4-FFF2-40B4-BE49-F238E27FC236}">
                <a16:creationId xmlns:a16="http://schemas.microsoft.com/office/drawing/2014/main" id="{1990A0AC-A0A2-DD34-3CFA-8CEF4B5230B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2246" y="2816168"/>
            <a:ext cx="4547507" cy="3300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474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6F817DA-2514-4718-BFC1-49D7640E15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A7A9AC"/>
                </a:solidFill>
                <a:latin typeface="Montserrat" pitchFamily="2" charset="77"/>
              </a:rPr>
              <a:t>Smokey + White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52F739-A369-4EC3-B35B-240AB39C1D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Montserrat" pitchFamily="2" charset="77"/>
              </a:rPr>
              <a:t>Slide Content Options</a:t>
            </a:r>
          </a:p>
        </p:txBody>
      </p:sp>
    </p:spTree>
    <p:extLst>
      <p:ext uri="{BB962C8B-B14F-4D97-AF65-F5344CB8AC3E}">
        <p14:creationId xmlns:p14="http://schemas.microsoft.com/office/powerpoint/2010/main" val="548283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D9C41-5BEC-2E69-857C-7A3E3A41DB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Montserrat" pitchFamily="2" charset="77"/>
              </a:rPr>
              <a:t>Title Only</a:t>
            </a:r>
          </a:p>
        </p:txBody>
      </p:sp>
    </p:spTree>
    <p:extLst>
      <p:ext uri="{BB962C8B-B14F-4D97-AF65-F5344CB8AC3E}">
        <p14:creationId xmlns:p14="http://schemas.microsoft.com/office/powerpoint/2010/main" val="3066567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4729DD4-BF30-BFD8-0F37-9EA21E54314B}"/>
              </a:ext>
            </a:extLst>
          </p:cNvPr>
          <p:cNvSpPr txBox="1">
            <a:spLocks/>
          </p:cNvSpPr>
          <p:nvPr/>
        </p:nvSpPr>
        <p:spPr>
          <a:xfrm>
            <a:off x="457200" y="517714"/>
            <a:ext cx="11277600" cy="112376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Arial Nova" panose="020B0604020202020204" pitchFamily="34" charset="0"/>
                <a:ea typeface="UD Digi Kyokasho NK-B" panose="02020700000000000000" pitchFamily="18" charset="-128"/>
                <a:cs typeface="+mj-cs"/>
              </a:defRPr>
            </a:lvl1pPr>
          </a:lstStyle>
          <a:p>
            <a:endParaRPr lang="en-US" dirty="0"/>
          </a:p>
          <a:p>
            <a:r>
              <a:rPr lang="en-US" sz="4000" dirty="0">
                <a:latin typeface="Montserrat" pitchFamily="2" charset="77"/>
              </a:rPr>
              <a:t>Title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F9333A8-2C4D-CD6A-036A-0E9B30E4201B}"/>
              </a:ext>
            </a:extLst>
          </p:cNvPr>
          <p:cNvSpPr txBox="1">
            <a:spLocks/>
          </p:cNvSpPr>
          <p:nvPr/>
        </p:nvSpPr>
        <p:spPr>
          <a:xfrm>
            <a:off x="457200" y="2114738"/>
            <a:ext cx="11277600" cy="40574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69913" indent="-3381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>
                  <a:lumMod val="60000"/>
                  <a:lumOff val="40000"/>
                </a:schemeClr>
              </a:buClr>
              <a:buFont typeface="Roboto" pitchFamily="2" charset="0"/>
              <a:buChar char="—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01688" indent="-231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7113" indent="-2254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27113" indent="-2254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>
                <a:latin typeface="Montserrat" pitchFamily="2" charset="77"/>
              </a:rPr>
              <a:t>Keep points clear and simple</a:t>
            </a:r>
          </a:p>
          <a:p>
            <a:r>
              <a:rPr lang="en-US" sz="2400" dirty="0">
                <a:latin typeface="Montserrat" pitchFamily="2" charset="77"/>
              </a:rPr>
              <a:t>Try not to exceed six bullets</a:t>
            </a:r>
          </a:p>
          <a:p>
            <a:r>
              <a:rPr lang="en-US" sz="2400" dirty="0">
                <a:latin typeface="Montserrat" pitchFamily="2" charset="77"/>
              </a:rPr>
              <a:t>Use as little text as possible</a:t>
            </a:r>
          </a:p>
          <a:p>
            <a:r>
              <a:rPr lang="en-US" sz="2400" dirty="0">
                <a:latin typeface="Montserrat" pitchFamily="2" charset="77"/>
              </a:rPr>
              <a:t>Edit your copy to fit the recommended font sizes</a:t>
            </a:r>
          </a:p>
          <a:p>
            <a:r>
              <a:rPr lang="en-US" sz="2400" dirty="0">
                <a:latin typeface="Montserrat" pitchFamily="2" charset="77"/>
              </a:rPr>
              <a:t>Do not use bullet slides as substitute for speaker notes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37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BC6FA4-6ABE-5F95-D6B2-B4DC658F11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98F5550C-80D9-6BA5-3D1C-AB06AB7FF668}"/>
              </a:ext>
            </a:extLst>
          </p:cNvPr>
          <p:cNvGrpSpPr/>
          <p:nvPr/>
        </p:nvGrpSpPr>
        <p:grpSpPr>
          <a:xfrm>
            <a:off x="0" y="6147881"/>
            <a:ext cx="12192000" cy="710119"/>
            <a:chOff x="0" y="6147881"/>
            <a:chExt cx="12192000" cy="710119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6BB27BA1-EC0B-E012-441B-D4C8AF9429C0}"/>
                </a:ext>
              </a:extLst>
            </p:cNvPr>
            <p:cNvSpPr/>
            <p:nvPr/>
          </p:nvSpPr>
          <p:spPr>
            <a:xfrm>
              <a:off x="0" y="6147881"/>
              <a:ext cx="12192000" cy="710119"/>
            </a:xfrm>
            <a:prstGeom prst="rect">
              <a:avLst/>
            </a:prstGeom>
            <a:solidFill>
              <a:srgbClr val="4B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" name="Picture 3" descr="A black background with white text&#10;&#10;Description automatically generated">
              <a:extLst>
                <a:ext uri="{FF2B5EF4-FFF2-40B4-BE49-F238E27FC236}">
                  <a16:creationId xmlns:a16="http://schemas.microsoft.com/office/drawing/2014/main" id="{E713800B-CA04-34D6-1DE0-E9A4290541D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02744" y="6222132"/>
              <a:ext cx="1989256" cy="635868"/>
            </a:xfrm>
            <a:prstGeom prst="rect">
              <a:avLst/>
            </a:prstGeom>
          </p:spPr>
        </p:pic>
      </p:grp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D0630C8C-178E-BC0D-0B62-1CA80809B9C7}"/>
              </a:ext>
            </a:extLst>
          </p:cNvPr>
          <p:cNvSpPr txBox="1">
            <a:spLocks/>
          </p:cNvSpPr>
          <p:nvPr/>
        </p:nvSpPr>
        <p:spPr>
          <a:xfrm>
            <a:off x="457200" y="2282824"/>
            <a:ext cx="5400847" cy="40574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69913" indent="-3381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>
                  <a:lumMod val="60000"/>
                  <a:lumOff val="40000"/>
                </a:schemeClr>
              </a:buClr>
              <a:buFont typeface="Roboto" pitchFamily="2" charset="0"/>
              <a:buChar char="—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01688" indent="-231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7113" indent="-2254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27113" indent="-2254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400" dirty="0">
                <a:latin typeface="Montserrat" pitchFamily="2" charset="77"/>
              </a:rPr>
              <a:t>Keep points clear and simple</a:t>
            </a:r>
          </a:p>
          <a:p>
            <a:pPr>
              <a:lnSpc>
                <a:spcPct val="100000"/>
              </a:lnSpc>
            </a:pPr>
            <a:r>
              <a:rPr lang="en-US" sz="2400" dirty="0">
                <a:latin typeface="Montserrat" pitchFamily="2" charset="77"/>
              </a:rPr>
              <a:t>Try not to exceed six bullets</a:t>
            </a:r>
          </a:p>
          <a:p>
            <a:pPr>
              <a:lnSpc>
                <a:spcPct val="100000"/>
              </a:lnSpc>
            </a:pPr>
            <a:r>
              <a:rPr lang="en-US" sz="2400" dirty="0">
                <a:latin typeface="Montserrat" pitchFamily="2" charset="77"/>
              </a:rPr>
              <a:t>Use as little text as possible</a:t>
            </a:r>
          </a:p>
          <a:p>
            <a:endParaRPr lang="en-US" sz="2400" dirty="0">
              <a:latin typeface="Montserrat" pitchFamily="2" charset="77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3DE2BEC-F0CA-614E-C7F0-60E14539EA79}"/>
              </a:ext>
            </a:extLst>
          </p:cNvPr>
          <p:cNvSpPr txBox="1">
            <a:spLocks/>
          </p:cNvSpPr>
          <p:nvPr/>
        </p:nvSpPr>
        <p:spPr>
          <a:xfrm>
            <a:off x="6333954" y="2282824"/>
            <a:ext cx="5400847" cy="40574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69913" indent="-3381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>
                  <a:lumMod val="60000"/>
                  <a:lumOff val="40000"/>
                </a:schemeClr>
              </a:buClr>
              <a:buFont typeface="Roboto" pitchFamily="2" charset="0"/>
              <a:buChar char="—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01688" indent="-231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7113" indent="-2254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27113" indent="-2254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400" dirty="0">
                <a:latin typeface="Montserrat" pitchFamily="2" charset="77"/>
              </a:rPr>
              <a:t>Edit your copy to fit the recommended font sizes</a:t>
            </a:r>
          </a:p>
          <a:p>
            <a:pPr>
              <a:lnSpc>
                <a:spcPct val="100000"/>
              </a:lnSpc>
            </a:pPr>
            <a:r>
              <a:rPr lang="en-US" sz="2400" dirty="0">
                <a:latin typeface="Montserrat" pitchFamily="2" charset="77"/>
              </a:rPr>
              <a:t>Do not use bullet slides as substitute for speaker notes</a:t>
            </a:r>
          </a:p>
          <a:p>
            <a:endParaRPr lang="en-US" sz="2400" dirty="0">
              <a:latin typeface="Montserrat" pitchFamily="2" charset="77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1501AB4-ADEA-2263-5111-47B6FCBEAF05}"/>
              </a:ext>
            </a:extLst>
          </p:cNvPr>
          <p:cNvSpPr txBox="1">
            <a:spLocks/>
          </p:cNvSpPr>
          <p:nvPr/>
        </p:nvSpPr>
        <p:spPr>
          <a:xfrm>
            <a:off x="457200" y="517713"/>
            <a:ext cx="11277600" cy="112376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Arial Nova" panose="020B0604020202020204" pitchFamily="34" charset="0"/>
                <a:ea typeface="UD Digi Kyokasho NK-B" panose="02020700000000000000" pitchFamily="18" charset="-128"/>
                <a:cs typeface="+mj-cs"/>
              </a:defRPr>
            </a:lvl1pPr>
          </a:lstStyle>
          <a:p>
            <a:endParaRPr lang="en-US" dirty="0"/>
          </a:p>
          <a:p>
            <a:r>
              <a:rPr lang="en-US" sz="4000" dirty="0">
                <a:latin typeface="Montserrat" pitchFamily="2" charset="77"/>
              </a:rPr>
              <a:t>Two Columns</a:t>
            </a:r>
          </a:p>
        </p:txBody>
      </p:sp>
    </p:spTree>
    <p:extLst>
      <p:ext uri="{BB962C8B-B14F-4D97-AF65-F5344CB8AC3E}">
        <p14:creationId xmlns:p14="http://schemas.microsoft.com/office/powerpoint/2010/main" val="3195338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B45F4C-8747-AD81-413D-C1FAA41E61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Montserrat" pitchFamily="2" charset="77"/>
              </a:rPr>
              <a:t>Headline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CDCBD-29DA-458C-76D4-980C7B7B3A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2400" b="1" dirty="0">
                <a:latin typeface="Montserrat" pitchFamily="2" charset="77"/>
              </a:rPr>
              <a:t>Break free of the bullets. 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sz="2400" dirty="0">
                <a:latin typeface="Montserrat" pitchFamily="2" charset="77"/>
              </a:rPr>
              <a:t>Bullets are easy to turn off in the Paragraph section of the PowerPoint Ribbon.  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2400" dirty="0">
                <a:latin typeface="Montserrat" pitchFamily="2" charset="77"/>
              </a:rPr>
              <a:t>Also, this image is a photo placeholder. 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2400" dirty="0">
                <a:latin typeface="Montserrat" pitchFamily="2" charset="77"/>
              </a:rPr>
              <a:t>To replace the image, just delete it and click on the photo icon in the placeholder to add a new photo.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2" name="Picture Placeholder 11" descr="A barn in a field&#10;&#10;Description automatically generated">
            <a:extLst>
              <a:ext uri="{FF2B5EF4-FFF2-40B4-BE49-F238E27FC236}">
                <a16:creationId xmlns:a16="http://schemas.microsoft.com/office/drawing/2014/main" id="{3161D9EE-34B7-D7D5-B697-3FEED2D35617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53248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B45F4C-8747-AD81-413D-C1FAA41E61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Montserrat" pitchFamily="2" charset="77"/>
              </a:rPr>
              <a:t>Headline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CDCBD-29DA-458C-76D4-980C7B7B3A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2400" b="1" dirty="0">
                <a:latin typeface="Montserrat" pitchFamily="2" charset="77"/>
              </a:rPr>
              <a:t>Break free of the bullets. 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sz="2400" dirty="0">
                <a:latin typeface="Montserrat" pitchFamily="2" charset="77"/>
              </a:rPr>
              <a:t>Bullets are easy to turn off in the Paragraph section of the PowerPoint Ribbon.  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2400" dirty="0">
                <a:latin typeface="Montserrat" pitchFamily="2" charset="77"/>
              </a:rPr>
              <a:t>Also, this image is a photo placeholder. 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2400" dirty="0">
                <a:latin typeface="Montserrat" pitchFamily="2" charset="77"/>
              </a:rPr>
              <a:t>To replace the image, just delete it and click on the photo icon in the placeholder to add a new photo.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1" name="Picture Placeholder 10" descr="People walking down a staircase&#10;&#10;Description automatically generated">
            <a:extLst>
              <a:ext uri="{FF2B5EF4-FFF2-40B4-BE49-F238E27FC236}">
                <a16:creationId xmlns:a16="http://schemas.microsoft.com/office/drawing/2014/main" id="{A2A1D4CD-884E-0086-99AD-EB1083F68B5C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36686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B45F4C-8747-AD81-413D-C1FAA41E61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Montserrat" pitchFamily="2" charset="77"/>
              </a:rPr>
              <a:t>Headline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CDCBD-29DA-458C-76D4-980C7B7B3A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2400" b="1" dirty="0">
                <a:latin typeface="Montserrat" pitchFamily="2" charset="77"/>
              </a:rPr>
              <a:t>Break free of the bullets. 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sz="2400" dirty="0">
                <a:latin typeface="Montserrat" pitchFamily="2" charset="77"/>
              </a:rPr>
              <a:t>Bullets are easy to turn off in the Paragraph section of the PowerPoint Ribbon.  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2400" dirty="0">
                <a:latin typeface="Montserrat" pitchFamily="2" charset="77"/>
              </a:rPr>
              <a:t>Also, this image is a photo placeholder. 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2400" dirty="0">
                <a:latin typeface="Montserrat" pitchFamily="2" charset="77"/>
              </a:rPr>
              <a:t>To replace the image, just delete it and click on the photo icon in the placeholder to add a new photo.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2" name="Picture Placeholder 11" descr="A building in a field&#10;&#10;Description automatically generated with medium confidence">
            <a:extLst>
              <a:ext uri="{FF2B5EF4-FFF2-40B4-BE49-F238E27FC236}">
                <a16:creationId xmlns:a16="http://schemas.microsoft.com/office/drawing/2014/main" id="{816621DA-542A-9B61-C03D-3B039CEAB897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03061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723F29-4987-E7B3-DCC1-BB48F0A5BE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Headline</a:t>
            </a:r>
          </a:p>
        </p:txBody>
      </p:sp>
      <p:pic>
        <p:nvPicPr>
          <p:cNvPr id="5" name="Picture Placeholder 5" descr="A brick building with a sign&#10;&#10;Description automatically generated">
            <a:extLst>
              <a:ext uri="{FF2B5EF4-FFF2-40B4-BE49-F238E27FC236}">
                <a16:creationId xmlns:a16="http://schemas.microsoft.com/office/drawing/2014/main" id="{34CCFF23-9073-E479-5F86-36598F4304BA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651708" cy="6111689"/>
          </a:xfr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DC5A1EB-A5D0-769E-D03D-0028040B32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2400" dirty="0">
                <a:latin typeface="Montserrat" pitchFamily="2" charset="77"/>
              </a:rPr>
              <a:t>Consider a short introductory statement with just a few key items below.  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2400" dirty="0">
                <a:latin typeface="Montserrat" pitchFamily="2" charset="77"/>
              </a:rPr>
              <a:t>Using a slide as a Teleprompter will surely bore your audience to sleep.</a:t>
            </a:r>
          </a:p>
          <a:p>
            <a:pPr>
              <a:lnSpc>
                <a:spcPct val="100000"/>
              </a:lnSpc>
            </a:pPr>
            <a:r>
              <a:rPr lang="en-US" sz="2400" dirty="0">
                <a:latin typeface="Montserrat" pitchFamily="2" charset="77"/>
              </a:rPr>
              <a:t>Bullets are like poetry</a:t>
            </a:r>
          </a:p>
          <a:p>
            <a:pPr>
              <a:lnSpc>
                <a:spcPct val="100000"/>
              </a:lnSpc>
            </a:pPr>
            <a:r>
              <a:rPr lang="en-US" sz="2400" dirty="0">
                <a:latin typeface="Montserrat" pitchFamily="2" charset="77"/>
              </a:rPr>
              <a:t>Short and sweet</a:t>
            </a:r>
          </a:p>
          <a:p>
            <a:pPr>
              <a:lnSpc>
                <a:spcPct val="100000"/>
              </a:lnSpc>
            </a:pPr>
            <a:r>
              <a:rPr lang="en-US" sz="2400" dirty="0">
                <a:latin typeface="Montserrat" pitchFamily="2" charset="77"/>
              </a:rPr>
              <a:t>Just the most important parts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3923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723F29-4987-E7B3-DCC1-BB48F0A5BE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Headline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DC5A1EB-A5D0-769E-D03D-0028040B32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2400" dirty="0">
                <a:latin typeface="Montserrat" pitchFamily="2" charset="77"/>
              </a:rPr>
              <a:t>Consider a short introductory statement with just a few key items below.  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2400" dirty="0">
                <a:latin typeface="Montserrat" pitchFamily="2" charset="77"/>
              </a:rPr>
              <a:t>Using a slide as a Teleprompter will surely bore your audience to sleep.</a:t>
            </a:r>
          </a:p>
          <a:p>
            <a:pPr>
              <a:lnSpc>
                <a:spcPct val="100000"/>
              </a:lnSpc>
            </a:pPr>
            <a:r>
              <a:rPr lang="en-US" sz="2400" dirty="0">
                <a:latin typeface="Montserrat" pitchFamily="2" charset="77"/>
              </a:rPr>
              <a:t>Bullets are like poetry</a:t>
            </a:r>
          </a:p>
          <a:p>
            <a:pPr>
              <a:lnSpc>
                <a:spcPct val="100000"/>
              </a:lnSpc>
            </a:pPr>
            <a:r>
              <a:rPr lang="en-US" sz="2400" dirty="0">
                <a:latin typeface="Montserrat" pitchFamily="2" charset="77"/>
              </a:rPr>
              <a:t>Short and sweet</a:t>
            </a:r>
          </a:p>
          <a:p>
            <a:pPr>
              <a:lnSpc>
                <a:spcPct val="100000"/>
              </a:lnSpc>
            </a:pPr>
            <a:r>
              <a:rPr lang="en-US" sz="2400" dirty="0">
                <a:latin typeface="Montserrat" pitchFamily="2" charset="77"/>
              </a:rPr>
              <a:t>Just the most important parts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0" name="Picture Placeholder 9" descr="A group of people in a meeting&#10;&#10;Description automatically generated">
            <a:extLst>
              <a:ext uri="{FF2B5EF4-FFF2-40B4-BE49-F238E27FC236}">
                <a16:creationId xmlns:a16="http://schemas.microsoft.com/office/drawing/2014/main" id="{FA3A5B28-0867-1F97-1BF4-AEB2E7B34601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651708" cy="6111689"/>
          </a:xfrm>
        </p:spPr>
      </p:pic>
    </p:spTree>
    <p:extLst>
      <p:ext uri="{BB962C8B-B14F-4D97-AF65-F5344CB8AC3E}">
        <p14:creationId xmlns:p14="http://schemas.microsoft.com/office/powerpoint/2010/main" val="1784715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723F29-4987-E7B3-DCC1-BB48F0A5BE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Headline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DC5A1EB-A5D0-769E-D03D-0028040B32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2400" dirty="0">
                <a:latin typeface="Montserrat" pitchFamily="2" charset="77"/>
              </a:rPr>
              <a:t>Consider a short introductory statement with just a few key items below.  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2400" dirty="0">
                <a:latin typeface="Montserrat" pitchFamily="2" charset="77"/>
              </a:rPr>
              <a:t>Using a slide as a Teleprompter will surely bore your audience to sleep.</a:t>
            </a:r>
          </a:p>
          <a:p>
            <a:pPr>
              <a:lnSpc>
                <a:spcPct val="100000"/>
              </a:lnSpc>
            </a:pPr>
            <a:r>
              <a:rPr lang="en-US" sz="2400" dirty="0">
                <a:latin typeface="Montserrat" pitchFamily="2" charset="77"/>
              </a:rPr>
              <a:t>Bullets are like poetry</a:t>
            </a:r>
          </a:p>
          <a:p>
            <a:pPr>
              <a:lnSpc>
                <a:spcPct val="100000"/>
              </a:lnSpc>
            </a:pPr>
            <a:r>
              <a:rPr lang="en-US" sz="2400" dirty="0">
                <a:latin typeface="Montserrat" pitchFamily="2" charset="77"/>
              </a:rPr>
              <a:t>Short and sweet</a:t>
            </a:r>
          </a:p>
          <a:p>
            <a:pPr>
              <a:lnSpc>
                <a:spcPct val="100000"/>
              </a:lnSpc>
            </a:pPr>
            <a:r>
              <a:rPr lang="en-US" sz="2400" dirty="0">
                <a:latin typeface="Montserrat" pitchFamily="2" charset="77"/>
              </a:rPr>
              <a:t>Just the most important parts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7" name="Picture Placeholder 6" descr="A tall white building with orange logo&#10;&#10;Description automatically generated">
            <a:extLst>
              <a:ext uri="{FF2B5EF4-FFF2-40B4-BE49-F238E27FC236}">
                <a16:creationId xmlns:a16="http://schemas.microsoft.com/office/drawing/2014/main" id="{3C54EAB7-4F55-EE92-E764-76D2735FA117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61717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59DBC58-EBBC-3E6E-72FC-CC77AB7DDB7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458E9B5-CA1C-D0C3-518A-9DB4AA074692}"/>
              </a:ext>
            </a:extLst>
          </p:cNvPr>
          <p:cNvSpPr txBox="1">
            <a:spLocks/>
          </p:cNvSpPr>
          <p:nvPr/>
        </p:nvSpPr>
        <p:spPr>
          <a:xfrm>
            <a:off x="228146" y="1550194"/>
            <a:ext cx="11735708" cy="1878806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Arial Nova" panose="020B0604020202020204" pitchFamily="34" charset="0"/>
                <a:ea typeface="UD Digi Kyokasho NK-B" panose="02020700000000000000" pitchFamily="18" charset="-128"/>
                <a:cs typeface="+mj-cs"/>
              </a:defRPr>
            </a:lvl1pPr>
          </a:lstStyle>
          <a:p>
            <a:pPr algn="ctr"/>
            <a:r>
              <a:rPr lang="en-US" sz="4800" dirty="0">
                <a:solidFill>
                  <a:srgbClr val="4B4B4B"/>
                </a:solidFill>
                <a:latin typeface="Montserrat" pitchFamily="2" charset="77"/>
              </a:rPr>
              <a:t>Cover &amp; Divider Options</a:t>
            </a:r>
          </a:p>
        </p:txBody>
      </p:sp>
      <p:pic>
        <p:nvPicPr>
          <p:cNvPr id="3" name="Picture 2" descr="A black and orange logo&#10;&#10;Description automatically generated">
            <a:extLst>
              <a:ext uri="{FF2B5EF4-FFF2-40B4-BE49-F238E27FC236}">
                <a16:creationId xmlns:a16="http://schemas.microsoft.com/office/drawing/2014/main" id="{4646CAB0-CD55-DF3D-DAA1-D1744E1F98B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9511" y="2684712"/>
            <a:ext cx="4432977" cy="3225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051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26C19A-BED2-D588-7F31-146425DA4F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Montserrat" pitchFamily="2" charset="77"/>
              </a:rPr>
              <a:t>1X </a:t>
            </a:r>
            <a:r>
              <a:rPr lang="en-US" dirty="0" err="1">
                <a:latin typeface="Montserrat" pitchFamily="2" charset="77"/>
              </a:rPr>
              <a:t>Photo_R</a:t>
            </a:r>
            <a:endParaRPr lang="en-US" dirty="0">
              <a:latin typeface="Montserrat" pitchFamily="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4874A0-1F9E-6F79-26AB-B5CAB48A43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25625"/>
            <a:ext cx="6654800" cy="4057463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sz="2600" dirty="0">
                <a:latin typeface="Montserrat" pitchFamily="2" charset="77"/>
              </a:rPr>
              <a:t>Lorem ipsum dolor sit </a:t>
            </a:r>
            <a:r>
              <a:rPr lang="en-US" sz="2600" dirty="0" err="1">
                <a:latin typeface="Montserrat" pitchFamily="2" charset="77"/>
              </a:rPr>
              <a:t>amet</a:t>
            </a:r>
            <a:r>
              <a:rPr lang="en-US" sz="2600" dirty="0">
                <a:latin typeface="Montserrat" pitchFamily="2" charset="77"/>
              </a:rPr>
              <a:t>, </a:t>
            </a:r>
            <a:r>
              <a:rPr lang="en-US" sz="2600" dirty="0" err="1">
                <a:latin typeface="Montserrat" pitchFamily="2" charset="77"/>
              </a:rPr>
              <a:t>consectetur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adipiscing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elit</a:t>
            </a:r>
            <a:r>
              <a:rPr lang="en-US" sz="2600" dirty="0">
                <a:latin typeface="Montserrat" pitchFamily="2" charset="77"/>
              </a:rPr>
              <a:t>. </a:t>
            </a:r>
            <a:r>
              <a:rPr lang="en-US" sz="2600" dirty="0" err="1">
                <a:latin typeface="Montserrat" pitchFamily="2" charset="77"/>
              </a:rPr>
              <a:t>Quisque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mollis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luctus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posuere</a:t>
            </a:r>
            <a:r>
              <a:rPr lang="en-US" sz="2600" dirty="0">
                <a:latin typeface="Montserrat" pitchFamily="2" charset="77"/>
              </a:rPr>
              <a:t>. </a:t>
            </a:r>
            <a:r>
              <a:rPr lang="en-US" sz="2600" dirty="0" err="1">
                <a:latin typeface="Montserrat" pitchFamily="2" charset="77"/>
              </a:rPr>
              <a:t>Vivamus</a:t>
            </a:r>
            <a:r>
              <a:rPr lang="en-US" sz="2600" dirty="0">
                <a:latin typeface="Montserrat" pitchFamily="2" charset="77"/>
              </a:rPr>
              <a:t> porta porta </a:t>
            </a:r>
            <a:r>
              <a:rPr lang="en-US" sz="2600" dirty="0" err="1">
                <a:latin typeface="Montserrat" pitchFamily="2" charset="77"/>
              </a:rPr>
              <a:t>turpis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ultrices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hendrerit</a:t>
            </a:r>
            <a:r>
              <a:rPr lang="en-US" sz="2600" dirty="0">
                <a:latin typeface="Montserrat" pitchFamily="2" charset="77"/>
              </a:rPr>
              <a:t>. Maecenas id </a:t>
            </a:r>
            <a:r>
              <a:rPr lang="en-US" sz="2600" dirty="0" err="1">
                <a:latin typeface="Montserrat" pitchFamily="2" charset="77"/>
              </a:rPr>
              <a:t>orci</a:t>
            </a:r>
            <a:r>
              <a:rPr lang="en-US" sz="2600" dirty="0">
                <a:latin typeface="Montserrat" pitchFamily="2" charset="77"/>
              </a:rPr>
              <a:t> non mi dictum </a:t>
            </a:r>
            <a:r>
              <a:rPr lang="en-US" sz="2600" dirty="0" err="1">
                <a:latin typeface="Montserrat" pitchFamily="2" charset="77"/>
              </a:rPr>
              <a:t>tristique</a:t>
            </a:r>
            <a:r>
              <a:rPr lang="en-US" sz="2600" dirty="0">
                <a:latin typeface="Montserrat" pitchFamily="2" charset="77"/>
              </a:rPr>
              <a:t>. In </a:t>
            </a:r>
            <a:r>
              <a:rPr lang="en-US" sz="2600" dirty="0" err="1">
                <a:latin typeface="Montserrat" pitchFamily="2" charset="77"/>
              </a:rPr>
              <a:t>efficitur</a:t>
            </a:r>
            <a:r>
              <a:rPr lang="en-US" sz="2600" dirty="0">
                <a:latin typeface="Montserrat" pitchFamily="2" charset="77"/>
              </a:rPr>
              <a:t>, ante in </a:t>
            </a:r>
            <a:r>
              <a:rPr lang="en-US" sz="2600" dirty="0" err="1">
                <a:latin typeface="Montserrat" pitchFamily="2" charset="77"/>
              </a:rPr>
              <a:t>bibendum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venenatis</a:t>
            </a:r>
            <a:r>
              <a:rPr lang="en-US" sz="2600" dirty="0">
                <a:latin typeface="Montserrat" pitchFamily="2" charset="77"/>
              </a:rPr>
              <a:t>.</a:t>
            </a:r>
          </a:p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sz="2600" dirty="0">
                <a:latin typeface="Montserrat" pitchFamily="2" charset="77"/>
              </a:rPr>
              <a:t>Lorem ipsum dolor sit </a:t>
            </a:r>
            <a:r>
              <a:rPr lang="en-US" sz="2600" dirty="0" err="1">
                <a:latin typeface="Montserrat" pitchFamily="2" charset="77"/>
              </a:rPr>
              <a:t>amet</a:t>
            </a:r>
            <a:r>
              <a:rPr lang="en-US" sz="2600" dirty="0">
                <a:latin typeface="Montserrat" pitchFamily="2" charset="77"/>
              </a:rPr>
              <a:t>, </a:t>
            </a:r>
            <a:r>
              <a:rPr lang="en-US" sz="2600" dirty="0" err="1">
                <a:latin typeface="Montserrat" pitchFamily="2" charset="77"/>
              </a:rPr>
              <a:t>consectetur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adipiscing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elit</a:t>
            </a:r>
            <a:r>
              <a:rPr lang="en-US" sz="2600" dirty="0">
                <a:latin typeface="Montserrat" pitchFamily="2" charset="77"/>
              </a:rPr>
              <a:t>. </a:t>
            </a:r>
            <a:r>
              <a:rPr lang="en-US" sz="2600" dirty="0" err="1">
                <a:latin typeface="Montserrat" pitchFamily="2" charset="77"/>
              </a:rPr>
              <a:t>Quisque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mollis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luctus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posuere</a:t>
            </a:r>
            <a:r>
              <a:rPr lang="en-US" sz="2600" dirty="0">
                <a:latin typeface="Montserrat" pitchFamily="2" charset="77"/>
              </a:rPr>
              <a:t>. </a:t>
            </a:r>
            <a:r>
              <a:rPr lang="en-US" sz="2600" dirty="0" err="1">
                <a:latin typeface="Montserrat" pitchFamily="2" charset="77"/>
              </a:rPr>
              <a:t>Vivamus</a:t>
            </a:r>
            <a:r>
              <a:rPr lang="en-US" sz="2600" dirty="0">
                <a:latin typeface="Montserrat" pitchFamily="2" charset="77"/>
              </a:rPr>
              <a:t> porta porta </a:t>
            </a:r>
            <a:r>
              <a:rPr lang="en-US" sz="2600" dirty="0" err="1">
                <a:latin typeface="Montserrat" pitchFamily="2" charset="77"/>
              </a:rPr>
              <a:t>turpis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ultrices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hendrerit</a:t>
            </a:r>
            <a:r>
              <a:rPr lang="en-US" sz="2600" dirty="0">
                <a:latin typeface="Montserrat" pitchFamily="2" charset="77"/>
              </a:rPr>
              <a:t>. Maecenas id </a:t>
            </a:r>
            <a:r>
              <a:rPr lang="en-US" sz="2600" dirty="0" err="1">
                <a:latin typeface="Montserrat" pitchFamily="2" charset="77"/>
              </a:rPr>
              <a:t>orci</a:t>
            </a:r>
            <a:r>
              <a:rPr lang="en-US" sz="2600" dirty="0">
                <a:latin typeface="Montserrat" pitchFamily="2" charset="77"/>
              </a:rPr>
              <a:t> non mi dictum </a:t>
            </a:r>
            <a:r>
              <a:rPr lang="en-US" sz="2600" dirty="0" err="1">
                <a:latin typeface="Montserrat" pitchFamily="2" charset="77"/>
              </a:rPr>
              <a:t>tristique</a:t>
            </a:r>
            <a:r>
              <a:rPr lang="en-US" sz="2600" dirty="0">
                <a:latin typeface="Montserrat" pitchFamily="2" charset="77"/>
              </a:rPr>
              <a:t>. In </a:t>
            </a:r>
            <a:r>
              <a:rPr lang="en-US" sz="2600" dirty="0" err="1">
                <a:latin typeface="Montserrat" pitchFamily="2" charset="77"/>
              </a:rPr>
              <a:t>efficitur</a:t>
            </a:r>
            <a:r>
              <a:rPr lang="en-US" sz="2600" dirty="0">
                <a:latin typeface="Montserrat" pitchFamily="2" charset="77"/>
              </a:rPr>
              <a:t>, ante in </a:t>
            </a:r>
            <a:r>
              <a:rPr lang="en-US" sz="2600" dirty="0" err="1">
                <a:latin typeface="Montserrat" pitchFamily="2" charset="77"/>
              </a:rPr>
              <a:t>bibendum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venenatis</a:t>
            </a:r>
            <a:r>
              <a:rPr lang="en-US" sz="2600" dirty="0">
                <a:latin typeface="Montserrat" pitchFamily="2" charset="77"/>
              </a:rPr>
              <a:t>.</a:t>
            </a:r>
          </a:p>
          <a:p>
            <a:endParaRPr lang="en-US" dirty="0"/>
          </a:p>
        </p:txBody>
      </p:sp>
      <p:pic>
        <p:nvPicPr>
          <p:cNvPr id="6" name="Picture Placeholder 5" descr="A person laughing at another person&#10;&#10;Description automatically generated">
            <a:extLst>
              <a:ext uri="{FF2B5EF4-FFF2-40B4-BE49-F238E27FC236}">
                <a16:creationId xmlns:a16="http://schemas.microsoft.com/office/drawing/2014/main" id="{5F863881-482C-2527-ACF0-1CAA3DED63B0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39865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CEEE19-94F8-0A0F-3041-AFF0F5C80E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Montserrat" pitchFamily="2" charset="77"/>
              </a:rPr>
              <a:t>2X </a:t>
            </a:r>
            <a:r>
              <a:rPr lang="en-US" dirty="0" err="1">
                <a:latin typeface="Montserrat" pitchFamily="2" charset="77"/>
              </a:rPr>
              <a:t>Photo_R</a:t>
            </a:r>
            <a:endParaRPr lang="en-US" dirty="0">
              <a:latin typeface="Montserrat" pitchFamily="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4F3791-C775-7A5F-0CA9-BAF896F852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825625"/>
            <a:ext cx="6654801" cy="4057463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sz="2600" dirty="0">
                <a:latin typeface="Montserrat" pitchFamily="2" charset="77"/>
              </a:rPr>
              <a:t>Lorem ipsum dolor sit </a:t>
            </a:r>
            <a:r>
              <a:rPr lang="en-US" sz="2600" dirty="0" err="1">
                <a:latin typeface="Montserrat" pitchFamily="2" charset="77"/>
              </a:rPr>
              <a:t>amet</a:t>
            </a:r>
            <a:r>
              <a:rPr lang="en-US" sz="2600" dirty="0">
                <a:latin typeface="Montserrat" pitchFamily="2" charset="77"/>
              </a:rPr>
              <a:t>, </a:t>
            </a:r>
            <a:r>
              <a:rPr lang="en-US" sz="2600" dirty="0" err="1">
                <a:latin typeface="Montserrat" pitchFamily="2" charset="77"/>
              </a:rPr>
              <a:t>consectetur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adipiscing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elit</a:t>
            </a:r>
            <a:r>
              <a:rPr lang="en-US" sz="2600" dirty="0">
                <a:latin typeface="Montserrat" pitchFamily="2" charset="77"/>
              </a:rPr>
              <a:t>. </a:t>
            </a:r>
            <a:r>
              <a:rPr lang="en-US" sz="2600" dirty="0" err="1">
                <a:latin typeface="Montserrat" pitchFamily="2" charset="77"/>
              </a:rPr>
              <a:t>Quisque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mollis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luctus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posuere</a:t>
            </a:r>
            <a:r>
              <a:rPr lang="en-US" sz="2600" dirty="0">
                <a:latin typeface="Montserrat" pitchFamily="2" charset="77"/>
              </a:rPr>
              <a:t>. </a:t>
            </a:r>
            <a:r>
              <a:rPr lang="en-US" sz="2600" dirty="0" err="1">
                <a:latin typeface="Montserrat" pitchFamily="2" charset="77"/>
              </a:rPr>
              <a:t>Vivamus</a:t>
            </a:r>
            <a:r>
              <a:rPr lang="en-US" sz="2600" dirty="0">
                <a:latin typeface="Montserrat" pitchFamily="2" charset="77"/>
              </a:rPr>
              <a:t> porta porta </a:t>
            </a:r>
            <a:r>
              <a:rPr lang="en-US" sz="2600" dirty="0" err="1">
                <a:latin typeface="Montserrat" pitchFamily="2" charset="77"/>
              </a:rPr>
              <a:t>turpis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ultrices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hendrerit</a:t>
            </a:r>
            <a:r>
              <a:rPr lang="en-US" sz="2600" dirty="0">
                <a:latin typeface="Montserrat" pitchFamily="2" charset="77"/>
              </a:rPr>
              <a:t>. Maecenas id </a:t>
            </a:r>
            <a:r>
              <a:rPr lang="en-US" sz="2600" dirty="0" err="1">
                <a:latin typeface="Montserrat" pitchFamily="2" charset="77"/>
              </a:rPr>
              <a:t>orci</a:t>
            </a:r>
            <a:r>
              <a:rPr lang="en-US" sz="2600" dirty="0">
                <a:latin typeface="Montserrat" pitchFamily="2" charset="77"/>
              </a:rPr>
              <a:t> non mi dictum </a:t>
            </a:r>
            <a:r>
              <a:rPr lang="en-US" sz="2600" dirty="0" err="1">
                <a:latin typeface="Montserrat" pitchFamily="2" charset="77"/>
              </a:rPr>
              <a:t>tristique</a:t>
            </a:r>
            <a:r>
              <a:rPr lang="en-US" sz="2600" dirty="0">
                <a:latin typeface="Montserrat" pitchFamily="2" charset="77"/>
              </a:rPr>
              <a:t>. In </a:t>
            </a:r>
            <a:r>
              <a:rPr lang="en-US" sz="2600" dirty="0" err="1">
                <a:latin typeface="Montserrat" pitchFamily="2" charset="77"/>
              </a:rPr>
              <a:t>efficitur</a:t>
            </a:r>
            <a:r>
              <a:rPr lang="en-US" sz="2600" dirty="0">
                <a:latin typeface="Montserrat" pitchFamily="2" charset="77"/>
              </a:rPr>
              <a:t>, ante in </a:t>
            </a:r>
            <a:r>
              <a:rPr lang="en-US" sz="2600" dirty="0" err="1">
                <a:latin typeface="Montserrat" pitchFamily="2" charset="77"/>
              </a:rPr>
              <a:t>bibendum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venenatis</a:t>
            </a:r>
            <a:r>
              <a:rPr lang="en-US" sz="2600" dirty="0">
                <a:latin typeface="Montserrat" pitchFamily="2" charset="77"/>
              </a:rPr>
              <a:t>.</a:t>
            </a:r>
          </a:p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sz="2600" dirty="0">
                <a:latin typeface="Montserrat" pitchFamily="2" charset="77"/>
              </a:rPr>
              <a:t>Lorem ipsum dolor sit </a:t>
            </a:r>
            <a:r>
              <a:rPr lang="en-US" sz="2600" dirty="0" err="1">
                <a:latin typeface="Montserrat" pitchFamily="2" charset="77"/>
              </a:rPr>
              <a:t>amet</a:t>
            </a:r>
            <a:r>
              <a:rPr lang="en-US" sz="2600" dirty="0">
                <a:latin typeface="Montserrat" pitchFamily="2" charset="77"/>
              </a:rPr>
              <a:t>, </a:t>
            </a:r>
            <a:r>
              <a:rPr lang="en-US" sz="2600" dirty="0" err="1">
                <a:latin typeface="Montserrat" pitchFamily="2" charset="77"/>
              </a:rPr>
              <a:t>consectetur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adipiscing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elit</a:t>
            </a:r>
            <a:r>
              <a:rPr lang="en-US" sz="2600" dirty="0">
                <a:latin typeface="Montserrat" pitchFamily="2" charset="77"/>
              </a:rPr>
              <a:t>. </a:t>
            </a:r>
            <a:r>
              <a:rPr lang="en-US" sz="2600" dirty="0" err="1">
                <a:latin typeface="Montserrat" pitchFamily="2" charset="77"/>
              </a:rPr>
              <a:t>Quisque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mollis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luctus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posuere</a:t>
            </a:r>
            <a:r>
              <a:rPr lang="en-US" sz="2600" dirty="0">
                <a:latin typeface="Montserrat" pitchFamily="2" charset="77"/>
              </a:rPr>
              <a:t>. </a:t>
            </a:r>
            <a:r>
              <a:rPr lang="en-US" sz="2600" dirty="0" err="1">
                <a:latin typeface="Montserrat" pitchFamily="2" charset="77"/>
              </a:rPr>
              <a:t>Vivamus</a:t>
            </a:r>
            <a:r>
              <a:rPr lang="en-US" sz="2600" dirty="0">
                <a:latin typeface="Montserrat" pitchFamily="2" charset="77"/>
              </a:rPr>
              <a:t> porta porta </a:t>
            </a:r>
            <a:r>
              <a:rPr lang="en-US" sz="2600" dirty="0" err="1">
                <a:latin typeface="Montserrat" pitchFamily="2" charset="77"/>
              </a:rPr>
              <a:t>turpis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ultrices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hendrerit</a:t>
            </a:r>
            <a:r>
              <a:rPr lang="en-US" sz="2600" dirty="0">
                <a:latin typeface="Montserrat" pitchFamily="2" charset="77"/>
              </a:rPr>
              <a:t>. Maecenas id </a:t>
            </a:r>
            <a:r>
              <a:rPr lang="en-US" sz="2600" dirty="0" err="1">
                <a:latin typeface="Montserrat" pitchFamily="2" charset="77"/>
              </a:rPr>
              <a:t>orci</a:t>
            </a:r>
            <a:r>
              <a:rPr lang="en-US" sz="2600" dirty="0">
                <a:latin typeface="Montserrat" pitchFamily="2" charset="77"/>
              </a:rPr>
              <a:t> non mi dictum </a:t>
            </a:r>
            <a:r>
              <a:rPr lang="en-US" sz="2600" dirty="0" err="1">
                <a:latin typeface="Montserrat" pitchFamily="2" charset="77"/>
              </a:rPr>
              <a:t>tristique</a:t>
            </a:r>
            <a:r>
              <a:rPr lang="en-US" sz="2600" dirty="0">
                <a:latin typeface="Montserrat" pitchFamily="2" charset="77"/>
              </a:rPr>
              <a:t>. In </a:t>
            </a:r>
            <a:r>
              <a:rPr lang="en-US" sz="2600" dirty="0" err="1">
                <a:latin typeface="Montserrat" pitchFamily="2" charset="77"/>
              </a:rPr>
              <a:t>efficitur</a:t>
            </a:r>
            <a:r>
              <a:rPr lang="en-US" sz="2600" dirty="0">
                <a:latin typeface="Montserrat" pitchFamily="2" charset="77"/>
              </a:rPr>
              <a:t>, ante in </a:t>
            </a:r>
            <a:r>
              <a:rPr lang="en-US" sz="2600" dirty="0" err="1">
                <a:latin typeface="Montserrat" pitchFamily="2" charset="77"/>
              </a:rPr>
              <a:t>bibendum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venenatis</a:t>
            </a:r>
            <a:r>
              <a:rPr lang="en-US" sz="2600" dirty="0">
                <a:latin typeface="Montserrat" pitchFamily="2" charset="77"/>
              </a:rPr>
              <a:t>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7" name="Picture Placeholder 6" descr="A group of people looking at a blueprint&#10;&#10;Description automatically generated">
            <a:extLst>
              <a:ext uri="{FF2B5EF4-FFF2-40B4-BE49-F238E27FC236}">
                <a16:creationId xmlns:a16="http://schemas.microsoft.com/office/drawing/2014/main" id="{1873147D-A97F-0B50-4C71-9D191E7216ED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9" name="Picture Placeholder 8" descr="A person looking at a computer&#10;&#10;Description automatically generated">
            <a:extLst>
              <a:ext uri="{FF2B5EF4-FFF2-40B4-BE49-F238E27FC236}">
                <a16:creationId xmlns:a16="http://schemas.microsoft.com/office/drawing/2014/main" id="{9E157275-D91E-E6E4-9E89-6A49C1022A83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95514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3E6A2F-97A3-D128-5B5E-8F19614986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Montserrat" pitchFamily="2" charset="77"/>
              </a:rPr>
              <a:t>3X </a:t>
            </a:r>
            <a:r>
              <a:rPr lang="en-US" dirty="0" err="1">
                <a:latin typeface="Montserrat" pitchFamily="2" charset="77"/>
              </a:rPr>
              <a:t>Photo_R</a:t>
            </a:r>
            <a:endParaRPr lang="en-US" dirty="0">
              <a:latin typeface="Montserrat" pitchFamily="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D04EAF-0A29-3CBD-D8F8-BA182F3E27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825625"/>
            <a:ext cx="6667501" cy="4057463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sz="2600" dirty="0">
                <a:latin typeface="Montserrat" pitchFamily="2" charset="77"/>
              </a:rPr>
              <a:t>Lorem ipsum dolor sit </a:t>
            </a:r>
            <a:r>
              <a:rPr lang="en-US" sz="2600" dirty="0" err="1">
                <a:latin typeface="Montserrat" pitchFamily="2" charset="77"/>
              </a:rPr>
              <a:t>amet</a:t>
            </a:r>
            <a:r>
              <a:rPr lang="en-US" sz="2600" dirty="0">
                <a:latin typeface="Montserrat" pitchFamily="2" charset="77"/>
              </a:rPr>
              <a:t>, </a:t>
            </a:r>
            <a:r>
              <a:rPr lang="en-US" sz="2600" dirty="0" err="1">
                <a:latin typeface="Montserrat" pitchFamily="2" charset="77"/>
              </a:rPr>
              <a:t>consectetur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adipiscing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elit</a:t>
            </a:r>
            <a:r>
              <a:rPr lang="en-US" sz="2600" dirty="0">
                <a:latin typeface="Montserrat" pitchFamily="2" charset="77"/>
              </a:rPr>
              <a:t>. </a:t>
            </a:r>
            <a:r>
              <a:rPr lang="en-US" sz="2600" dirty="0" err="1">
                <a:latin typeface="Montserrat" pitchFamily="2" charset="77"/>
              </a:rPr>
              <a:t>Quisque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mollis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luctus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posuere</a:t>
            </a:r>
            <a:r>
              <a:rPr lang="en-US" sz="2600" dirty="0">
                <a:latin typeface="Montserrat" pitchFamily="2" charset="77"/>
              </a:rPr>
              <a:t>. </a:t>
            </a:r>
            <a:r>
              <a:rPr lang="en-US" sz="2600" dirty="0" err="1">
                <a:latin typeface="Montserrat" pitchFamily="2" charset="77"/>
              </a:rPr>
              <a:t>Vivamus</a:t>
            </a:r>
            <a:r>
              <a:rPr lang="en-US" sz="2600" dirty="0">
                <a:latin typeface="Montserrat" pitchFamily="2" charset="77"/>
              </a:rPr>
              <a:t> porta porta </a:t>
            </a:r>
            <a:r>
              <a:rPr lang="en-US" sz="2600" dirty="0" err="1">
                <a:latin typeface="Montserrat" pitchFamily="2" charset="77"/>
              </a:rPr>
              <a:t>turpis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ultrices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hendrerit</a:t>
            </a:r>
            <a:r>
              <a:rPr lang="en-US" sz="2600" dirty="0">
                <a:latin typeface="Montserrat" pitchFamily="2" charset="77"/>
              </a:rPr>
              <a:t>. Maecenas id </a:t>
            </a:r>
            <a:r>
              <a:rPr lang="en-US" sz="2600" dirty="0" err="1">
                <a:latin typeface="Montserrat" pitchFamily="2" charset="77"/>
              </a:rPr>
              <a:t>orci</a:t>
            </a:r>
            <a:r>
              <a:rPr lang="en-US" sz="2600" dirty="0">
                <a:latin typeface="Montserrat" pitchFamily="2" charset="77"/>
              </a:rPr>
              <a:t> non mi dictum </a:t>
            </a:r>
            <a:r>
              <a:rPr lang="en-US" sz="2600" dirty="0" err="1">
                <a:latin typeface="Montserrat" pitchFamily="2" charset="77"/>
              </a:rPr>
              <a:t>tristique</a:t>
            </a:r>
            <a:r>
              <a:rPr lang="en-US" sz="2600" dirty="0">
                <a:latin typeface="Montserrat" pitchFamily="2" charset="77"/>
              </a:rPr>
              <a:t>. In </a:t>
            </a:r>
            <a:r>
              <a:rPr lang="en-US" sz="2600" dirty="0" err="1">
                <a:latin typeface="Montserrat" pitchFamily="2" charset="77"/>
              </a:rPr>
              <a:t>efficitur</a:t>
            </a:r>
            <a:r>
              <a:rPr lang="en-US" sz="2600" dirty="0">
                <a:latin typeface="Montserrat" pitchFamily="2" charset="77"/>
              </a:rPr>
              <a:t>, ante in </a:t>
            </a:r>
            <a:r>
              <a:rPr lang="en-US" sz="2600" dirty="0" err="1">
                <a:latin typeface="Montserrat" pitchFamily="2" charset="77"/>
              </a:rPr>
              <a:t>bibendum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venenatis</a:t>
            </a:r>
            <a:r>
              <a:rPr lang="en-US" sz="2600" dirty="0">
                <a:latin typeface="Montserrat" pitchFamily="2" charset="77"/>
              </a:rPr>
              <a:t>.</a:t>
            </a:r>
          </a:p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sz="2600" dirty="0">
                <a:latin typeface="Montserrat" pitchFamily="2" charset="77"/>
              </a:rPr>
              <a:t>Lorem ipsum dolor sit </a:t>
            </a:r>
            <a:r>
              <a:rPr lang="en-US" sz="2600" dirty="0" err="1">
                <a:latin typeface="Montserrat" pitchFamily="2" charset="77"/>
              </a:rPr>
              <a:t>amet</a:t>
            </a:r>
            <a:r>
              <a:rPr lang="en-US" sz="2600" dirty="0">
                <a:latin typeface="Montserrat" pitchFamily="2" charset="77"/>
              </a:rPr>
              <a:t>, </a:t>
            </a:r>
            <a:r>
              <a:rPr lang="en-US" sz="2600" dirty="0" err="1">
                <a:latin typeface="Montserrat" pitchFamily="2" charset="77"/>
              </a:rPr>
              <a:t>consectetur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adipiscing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elit</a:t>
            </a:r>
            <a:r>
              <a:rPr lang="en-US" sz="2600" dirty="0">
                <a:latin typeface="Montserrat" pitchFamily="2" charset="77"/>
              </a:rPr>
              <a:t>. </a:t>
            </a:r>
            <a:r>
              <a:rPr lang="en-US" sz="2600" dirty="0" err="1">
                <a:latin typeface="Montserrat" pitchFamily="2" charset="77"/>
              </a:rPr>
              <a:t>Quisque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mollis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luctus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posuere</a:t>
            </a:r>
            <a:r>
              <a:rPr lang="en-US" sz="2600" dirty="0">
                <a:latin typeface="Montserrat" pitchFamily="2" charset="77"/>
              </a:rPr>
              <a:t>. </a:t>
            </a:r>
            <a:r>
              <a:rPr lang="en-US" sz="2600" dirty="0" err="1">
                <a:latin typeface="Montserrat" pitchFamily="2" charset="77"/>
              </a:rPr>
              <a:t>Vivamus</a:t>
            </a:r>
            <a:r>
              <a:rPr lang="en-US" sz="2600" dirty="0">
                <a:latin typeface="Montserrat" pitchFamily="2" charset="77"/>
              </a:rPr>
              <a:t> porta porta </a:t>
            </a:r>
            <a:r>
              <a:rPr lang="en-US" sz="2600" dirty="0" err="1">
                <a:latin typeface="Montserrat" pitchFamily="2" charset="77"/>
              </a:rPr>
              <a:t>turpis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ultrices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hendrerit</a:t>
            </a:r>
            <a:r>
              <a:rPr lang="en-US" sz="2600" dirty="0">
                <a:latin typeface="Montserrat" pitchFamily="2" charset="77"/>
              </a:rPr>
              <a:t>. Maecenas id </a:t>
            </a:r>
            <a:r>
              <a:rPr lang="en-US" sz="2600" dirty="0" err="1">
                <a:latin typeface="Montserrat" pitchFamily="2" charset="77"/>
              </a:rPr>
              <a:t>orci</a:t>
            </a:r>
            <a:r>
              <a:rPr lang="en-US" sz="2600" dirty="0">
                <a:latin typeface="Montserrat" pitchFamily="2" charset="77"/>
              </a:rPr>
              <a:t> non mi dictum </a:t>
            </a:r>
            <a:r>
              <a:rPr lang="en-US" sz="2600" dirty="0" err="1">
                <a:latin typeface="Montserrat" pitchFamily="2" charset="77"/>
              </a:rPr>
              <a:t>tristique</a:t>
            </a:r>
            <a:r>
              <a:rPr lang="en-US" sz="2600" dirty="0">
                <a:latin typeface="Montserrat" pitchFamily="2" charset="77"/>
              </a:rPr>
              <a:t>. In </a:t>
            </a:r>
            <a:r>
              <a:rPr lang="en-US" sz="2600" dirty="0" err="1">
                <a:latin typeface="Montserrat" pitchFamily="2" charset="77"/>
              </a:rPr>
              <a:t>efficitur</a:t>
            </a:r>
            <a:r>
              <a:rPr lang="en-US" sz="2600" dirty="0">
                <a:latin typeface="Montserrat" pitchFamily="2" charset="77"/>
              </a:rPr>
              <a:t>, ante in </a:t>
            </a:r>
            <a:r>
              <a:rPr lang="en-US" sz="2600" dirty="0" err="1">
                <a:latin typeface="Montserrat" pitchFamily="2" charset="77"/>
              </a:rPr>
              <a:t>bibendum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venenatis</a:t>
            </a:r>
            <a:r>
              <a:rPr lang="en-US" sz="2600" dirty="0">
                <a:latin typeface="Montserrat" pitchFamily="2" charset="77"/>
              </a:rPr>
              <a:t>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8" name="Picture Placeholder 7" descr="A group of people looking at a blueprint&#10;&#10;Description automatically generated">
            <a:extLst>
              <a:ext uri="{FF2B5EF4-FFF2-40B4-BE49-F238E27FC236}">
                <a16:creationId xmlns:a16="http://schemas.microsoft.com/office/drawing/2014/main" id="{C039D9D2-0522-E219-AD18-21092970397D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40292" y="0"/>
            <a:ext cx="4651708" cy="1953771"/>
          </a:xfrm>
        </p:spPr>
      </p:pic>
      <p:pic>
        <p:nvPicPr>
          <p:cNvPr id="10" name="Picture Placeholder 9" descr="A person looking at a computer&#10;&#10;Description automatically generated">
            <a:extLst>
              <a:ext uri="{FF2B5EF4-FFF2-40B4-BE49-F238E27FC236}">
                <a16:creationId xmlns:a16="http://schemas.microsoft.com/office/drawing/2014/main" id="{25875E12-E1D3-ACD7-7A59-BD21AD37CB8A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40292" y="2072644"/>
            <a:ext cx="4651708" cy="1953771"/>
          </a:xfrm>
        </p:spPr>
      </p:pic>
      <p:pic>
        <p:nvPicPr>
          <p:cNvPr id="12" name="Picture Placeholder 11" descr="A person and person sitting in a circle looking at a computer&#10;&#10;Description automatically generated">
            <a:extLst>
              <a:ext uri="{FF2B5EF4-FFF2-40B4-BE49-F238E27FC236}">
                <a16:creationId xmlns:a16="http://schemas.microsoft.com/office/drawing/2014/main" id="{10359877-E8F8-5EC9-871C-46011CC430FC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40292" y="4145288"/>
            <a:ext cx="4651708" cy="1966402"/>
          </a:xfrm>
        </p:spPr>
      </p:pic>
    </p:spTree>
    <p:extLst>
      <p:ext uri="{BB962C8B-B14F-4D97-AF65-F5344CB8AC3E}">
        <p14:creationId xmlns:p14="http://schemas.microsoft.com/office/powerpoint/2010/main" val="564229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EECC22-4B66-A9F5-893C-171A56BBDD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Montserrat" pitchFamily="2" charset="77"/>
              </a:rPr>
              <a:t>4X </a:t>
            </a:r>
            <a:r>
              <a:rPr lang="en-US" dirty="0" err="1">
                <a:latin typeface="Montserrat" pitchFamily="2" charset="77"/>
              </a:rPr>
              <a:t>Photo_R</a:t>
            </a:r>
            <a:endParaRPr lang="en-US" dirty="0">
              <a:latin typeface="Montserrat" pitchFamily="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A60C6E-6990-F1C1-D959-D094EA5A5E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825625"/>
            <a:ext cx="6654801" cy="4057463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sz="2600" dirty="0">
                <a:latin typeface="Montserrat" pitchFamily="2" charset="77"/>
              </a:rPr>
              <a:t>Lorem ipsum dolor sit </a:t>
            </a:r>
            <a:r>
              <a:rPr lang="en-US" sz="2600" dirty="0" err="1">
                <a:latin typeface="Montserrat" pitchFamily="2" charset="77"/>
              </a:rPr>
              <a:t>amet</a:t>
            </a:r>
            <a:r>
              <a:rPr lang="en-US" sz="2600" dirty="0">
                <a:latin typeface="Montserrat" pitchFamily="2" charset="77"/>
              </a:rPr>
              <a:t>, </a:t>
            </a:r>
            <a:r>
              <a:rPr lang="en-US" sz="2600" dirty="0" err="1">
                <a:latin typeface="Montserrat" pitchFamily="2" charset="77"/>
              </a:rPr>
              <a:t>consectetur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adipiscing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elit</a:t>
            </a:r>
            <a:r>
              <a:rPr lang="en-US" sz="2600" dirty="0">
                <a:latin typeface="Montserrat" pitchFamily="2" charset="77"/>
              </a:rPr>
              <a:t>. </a:t>
            </a:r>
            <a:r>
              <a:rPr lang="en-US" sz="2600" dirty="0" err="1">
                <a:latin typeface="Montserrat" pitchFamily="2" charset="77"/>
              </a:rPr>
              <a:t>Quisque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mollis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luctus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posuere</a:t>
            </a:r>
            <a:r>
              <a:rPr lang="en-US" sz="2600" dirty="0">
                <a:latin typeface="Montserrat" pitchFamily="2" charset="77"/>
              </a:rPr>
              <a:t>. </a:t>
            </a:r>
            <a:r>
              <a:rPr lang="en-US" sz="2600" dirty="0" err="1">
                <a:latin typeface="Montserrat" pitchFamily="2" charset="77"/>
              </a:rPr>
              <a:t>Vivamus</a:t>
            </a:r>
            <a:r>
              <a:rPr lang="en-US" sz="2600" dirty="0">
                <a:latin typeface="Montserrat" pitchFamily="2" charset="77"/>
              </a:rPr>
              <a:t> porta porta </a:t>
            </a:r>
            <a:r>
              <a:rPr lang="en-US" sz="2600" dirty="0" err="1">
                <a:latin typeface="Montserrat" pitchFamily="2" charset="77"/>
              </a:rPr>
              <a:t>turpis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ultrices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hendrerit</a:t>
            </a:r>
            <a:r>
              <a:rPr lang="en-US" sz="2600" dirty="0">
                <a:latin typeface="Montserrat" pitchFamily="2" charset="77"/>
              </a:rPr>
              <a:t>. Maecenas id </a:t>
            </a:r>
            <a:r>
              <a:rPr lang="en-US" sz="2600" dirty="0" err="1">
                <a:latin typeface="Montserrat" pitchFamily="2" charset="77"/>
              </a:rPr>
              <a:t>orci</a:t>
            </a:r>
            <a:r>
              <a:rPr lang="en-US" sz="2600" dirty="0">
                <a:latin typeface="Montserrat" pitchFamily="2" charset="77"/>
              </a:rPr>
              <a:t> non mi dictum </a:t>
            </a:r>
            <a:r>
              <a:rPr lang="en-US" sz="2600" dirty="0" err="1">
                <a:latin typeface="Montserrat" pitchFamily="2" charset="77"/>
              </a:rPr>
              <a:t>tristique</a:t>
            </a:r>
            <a:r>
              <a:rPr lang="en-US" sz="2600" dirty="0">
                <a:latin typeface="Montserrat" pitchFamily="2" charset="77"/>
              </a:rPr>
              <a:t>. In </a:t>
            </a:r>
            <a:r>
              <a:rPr lang="en-US" sz="2600" dirty="0" err="1">
                <a:latin typeface="Montserrat" pitchFamily="2" charset="77"/>
              </a:rPr>
              <a:t>efficitur</a:t>
            </a:r>
            <a:r>
              <a:rPr lang="en-US" sz="2600" dirty="0">
                <a:latin typeface="Montserrat" pitchFamily="2" charset="77"/>
              </a:rPr>
              <a:t>, ante in </a:t>
            </a:r>
            <a:r>
              <a:rPr lang="en-US" sz="2600" dirty="0" err="1">
                <a:latin typeface="Montserrat" pitchFamily="2" charset="77"/>
              </a:rPr>
              <a:t>bibendum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venenatis</a:t>
            </a:r>
            <a:r>
              <a:rPr lang="en-US" sz="2600" dirty="0">
                <a:latin typeface="Montserrat" pitchFamily="2" charset="77"/>
              </a:rPr>
              <a:t>.</a:t>
            </a:r>
          </a:p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sz="2600" dirty="0">
                <a:latin typeface="Montserrat" pitchFamily="2" charset="77"/>
              </a:rPr>
              <a:t>Lorem ipsum dolor sit </a:t>
            </a:r>
            <a:r>
              <a:rPr lang="en-US" sz="2600" dirty="0" err="1">
                <a:latin typeface="Montserrat" pitchFamily="2" charset="77"/>
              </a:rPr>
              <a:t>amet</a:t>
            </a:r>
            <a:r>
              <a:rPr lang="en-US" sz="2600" dirty="0">
                <a:latin typeface="Montserrat" pitchFamily="2" charset="77"/>
              </a:rPr>
              <a:t>, </a:t>
            </a:r>
            <a:r>
              <a:rPr lang="en-US" sz="2600" dirty="0" err="1">
                <a:latin typeface="Montserrat" pitchFamily="2" charset="77"/>
              </a:rPr>
              <a:t>consectetur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adipiscing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elit</a:t>
            </a:r>
            <a:r>
              <a:rPr lang="en-US" sz="2600" dirty="0">
                <a:latin typeface="Montserrat" pitchFamily="2" charset="77"/>
              </a:rPr>
              <a:t>. </a:t>
            </a:r>
            <a:r>
              <a:rPr lang="en-US" sz="2600" dirty="0" err="1">
                <a:latin typeface="Montserrat" pitchFamily="2" charset="77"/>
              </a:rPr>
              <a:t>Quisque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mollis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luctus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posuere</a:t>
            </a:r>
            <a:r>
              <a:rPr lang="en-US" sz="2600" dirty="0">
                <a:latin typeface="Montserrat" pitchFamily="2" charset="77"/>
              </a:rPr>
              <a:t>. </a:t>
            </a:r>
            <a:r>
              <a:rPr lang="en-US" sz="2600" dirty="0" err="1">
                <a:latin typeface="Montserrat" pitchFamily="2" charset="77"/>
              </a:rPr>
              <a:t>Vivamus</a:t>
            </a:r>
            <a:r>
              <a:rPr lang="en-US" sz="2600" dirty="0">
                <a:latin typeface="Montserrat" pitchFamily="2" charset="77"/>
              </a:rPr>
              <a:t> porta porta </a:t>
            </a:r>
            <a:r>
              <a:rPr lang="en-US" sz="2600" dirty="0" err="1">
                <a:latin typeface="Montserrat" pitchFamily="2" charset="77"/>
              </a:rPr>
              <a:t>turpis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ultrices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hendrerit</a:t>
            </a:r>
            <a:r>
              <a:rPr lang="en-US" sz="2600" dirty="0">
                <a:latin typeface="Montserrat" pitchFamily="2" charset="77"/>
              </a:rPr>
              <a:t>. Maecenas id </a:t>
            </a:r>
            <a:r>
              <a:rPr lang="en-US" sz="2600" dirty="0" err="1">
                <a:latin typeface="Montserrat" pitchFamily="2" charset="77"/>
              </a:rPr>
              <a:t>orci</a:t>
            </a:r>
            <a:r>
              <a:rPr lang="en-US" sz="2600" dirty="0">
                <a:latin typeface="Montserrat" pitchFamily="2" charset="77"/>
              </a:rPr>
              <a:t> non mi dictum </a:t>
            </a:r>
            <a:r>
              <a:rPr lang="en-US" sz="2600" dirty="0" err="1">
                <a:latin typeface="Montserrat" pitchFamily="2" charset="77"/>
              </a:rPr>
              <a:t>tristique</a:t>
            </a:r>
            <a:r>
              <a:rPr lang="en-US" sz="2600" dirty="0">
                <a:latin typeface="Montserrat" pitchFamily="2" charset="77"/>
              </a:rPr>
              <a:t>. In </a:t>
            </a:r>
            <a:r>
              <a:rPr lang="en-US" sz="2600" dirty="0" err="1">
                <a:latin typeface="Montserrat" pitchFamily="2" charset="77"/>
              </a:rPr>
              <a:t>efficitur</a:t>
            </a:r>
            <a:r>
              <a:rPr lang="en-US" sz="2600" dirty="0">
                <a:latin typeface="Montserrat" pitchFamily="2" charset="77"/>
              </a:rPr>
              <a:t>, ante in </a:t>
            </a:r>
            <a:r>
              <a:rPr lang="en-US" sz="2600" dirty="0" err="1">
                <a:latin typeface="Montserrat" pitchFamily="2" charset="77"/>
              </a:rPr>
              <a:t>bibendum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venenatis</a:t>
            </a:r>
            <a:r>
              <a:rPr lang="en-US" sz="2600" dirty="0">
                <a:latin typeface="Montserrat" pitchFamily="2" charset="77"/>
              </a:rPr>
              <a:t>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9" name="Picture Placeholder 8" descr="A group of people looking at a blueprint&#10;&#10;Description automatically generated">
            <a:extLst>
              <a:ext uri="{FF2B5EF4-FFF2-40B4-BE49-F238E27FC236}">
                <a16:creationId xmlns:a16="http://schemas.microsoft.com/office/drawing/2014/main" id="{38146B46-E844-4508-8D64-B9E071ABF04D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40292" y="0"/>
            <a:ext cx="4651708" cy="1953770"/>
          </a:xfrm>
        </p:spPr>
      </p:pic>
      <p:pic>
        <p:nvPicPr>
          <p:cNvPr id="11" name="Picture Placeholder 10" descr="A person and person sitting in a circle looking at a computer&#10;&#10;Description automatically generated">
            <a:extLst>
              <a:ext uri="{FF2B5EF4-FFF2-40B4-BE49-F238E27FC236}">
                <a16:creationId xmlns:a16="http://schemas.microsoft.com/office/drawing/2014/main" id="{386F2143-055C-1B79-5896-0E9BFB4223EF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5" name="Picture Placeholder 14" descr="A person looking at a computer&#10;&#10;Description automatically generated">
            <a:extLst>
              <a:ext uri="{FF2B5EF4-FFF2-40B4-BE49-F238E27FC236}">
                <a16:creationId xmlns:a16="http://schemas.microsoft.com/office/drawing/2014/main" id="{A5989EC8-2071-02A1-2DEC-FBAAFD000FCC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40290" y="4145288"/>
            <a:ext cx="4651709" cy="1966402"/>
          </a:xfrm>
        </p:spPr>
      </p:pic>
      <p:pic>
        <p:nvPicPr>
          <p:cNvPr id="13" name="Picture Placeholder 12" descr="A group of people sitting around a table&#10;&#10;Description automatically generated">
            <a:extLst>
              <a:ext uri="{FF2B5EF4-FFF2-40B4-BE49-F238E27FC236}">
                <a16:creationId xmlns:a16="http://schemas.microsoft.com/office/drawing/2014/main" id="{B2735A43-3F9C-32B9-6299-720A8F97265A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62582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FB1D8C-0AC0-5593-8878-1ED9E37CB6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Montserrat" pitchFamily="2" charset="77"/>
              </a:rPr>
              <a:t>5X </a:t>
            </a:r>
            <a:r>
              <a:rPr lang="en-US" dirty="0" err="1">
                <a:latin typeface="Montserrat" pitchFamily="2" charset="77"/>
              </a:rPr>
              <a:t>Photo_R</a:t>
            </a:r>
            <a:endParaRPr lang="en-US" dirty="0">
              <a:latin typeface="Montserrat" pitchFamily="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316CF8-7212-C86E-72CC-67686ADD4B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825625"/>
            <a:ext cx="6667501" cy="4057463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sz="2600" dirty="0">
                <a:latin typeface="Montserrat" pitchFamily="2" charset="77"/>
              </a:rPr>
              <a:t>Lorem ipsum dolor sit </a:t>
            </a:r>
            <a:r>
              <a:rPr lang="en-US" sz="2600" dirty="0" err="1">
                <a:latin typeface="Montserrat" pitchFamily="2" charset="77"/>
              </a:rPr>
              <a:t>amet</a:t>
            </a:r>
            <a:r>
              <a:rPr lang="en-US" sz="2600" dirty="0">
                <a:latin typeface="Montserrat" pitchFamily="2" charset="77"/>
              </a:rPr>
              <a:t>, </a:t>
            </a:r>
            <a:r>
              <a:rPr lang="en-US" sz="2600" dirty="0" err="1">
                <a:latin typeface="Montserrat" pitchFamily="2" charset="77"/>
              </a:rPr>
              <a:t>consectetur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adipiscing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elit</a:t>
            </a:r>
            <a:r>
              <a:rPr lang="en-US" sz="2600" dirty="0">
                <a:latin typeface="Montserrat" pitchFamily="2" charset="77"/>
              </a:rPr>
              <a:t>. </a:t>
            </a:r>
            <a:r>
              <a:rPr lang="en-US" sz="2600" dirty="0" err="1">
                <a:latin typeface="Montserrat" pitchFamily="2" charset="77"/>
              </a:rPr>
              <a:t>Quisque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mollis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luctus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posuere</a:t>
            </a:r>
            <a:r>
              <a:rPr lang="en-US" sz="2600" dirty="0">
                <a:latin typeface="Montserrat" pitchFamily="2" charset="77"/>
              </a:rPr>
              <a:t>. </a:t>
            </a:r>
            <a:r>
              <a:rPr lang="en-US" sz="2600" dirty="0" err="1">
                <a:latin typeface="Montserrat" pitchFamily="2" charset="77"/>
              </a:rPr>
              <a:t>Vivamus</a:t>
            </a:r>
            <a:r>
              <a:rPr lang="en-US" sz="2600" dirty="0">
                <a:latin typeface="Montserrat" pitchFamily="2" charset="77"/>
              </a:rPr>
              <a:t> porta porta </a:t>
            </a:r>
            <a:r>
              <a:rPr lang="en-US" sz="2600" dirty="0" err="1">
                <a:latin typeface="Montserrat" pitchFamily="2" charset="77"/>
              </a:rPr>
              <a:t>turpis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ultrices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hendrerit</a:t>
            </a:r>
            <a:r>
              <a:rPr lang="en-US" sz="2600" dirty="0">
                <a:latin typeface="Montserrat" pitchFamily="2" charset="77"/>
              </a:rPr>
              <a:t>. Maecenas id </a:t>
            </a:r>
            <a:r>
              <a:rPr lang="en-US" sz="2600" dirty="0" err="1">
                <a:latin typeface="Montserrat" pitchFamily="2" charset="77"/>
              </a:rPr>
              <a:t>orci</a:t>
            </a:r>
            <a:r>
              <a:rPr lang="en-US" sz="2600" dirty="0">
                <a:latin typeface="Montserrat" pitchFamily="2" charset="77"/>
              </a:rPr>
              <a:t> non mi dictum </a:t>
            </a:r>
            <a:r>
              <a:rPr lang="en-US" sz="2600" dirty="0" err="1">
                <a:latin typeface="Montserrat" pitchFamily="2" charset="77"/>
              </a:rPr>
              <a:t>tristique</a:t>
            </a:r>
            <a:r>
              <a:rPr lang="en-US" sz="2600" dirty="0">
                <a:latin typeface="Montserrat" pitchFamily="2" charset="77"/>
              </a:rPr>
              <a:t>. In </a:t>
            </a:r>
            <a:r>
              <a:rPr lang="en-US" sz="2600" dirty="0" err="1">
                <a:latin typeface="Montserrat" pitchFamily="2" charset="77"/>
              </a:rPr>
              <a:t>efficitur</a:t>
            </a:r>
            <a:r>
              <a:rPr lang="en-US" sz="2600" dirty="0">
                <a:latin typeface="Montserrat" pitchFamily="2" charset="77"/>
              </a:rPr>
              <a:t>, ante in </a:t>
            </a:r>
            <a:r>
              <a:rPr lang="en-US" sz="2600" dirty="0" err="1">
                <a:latin typeface="Montserrat" pitchFamily="2" charset="77"/>
              </a:rPr>
              <a:t>bibendum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venenatis</a:t>
            </a:r>
            <a:r>
              <a:rPr lang="en-US" sz="2600" dirty="0">
                <a:latin typeface="Montserrat" pitchFamily="2" charset="77"/>
              </a:rPr>
              <a:t>.</a:t>
            </a:r>
          </a:p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sz="2600" dirty="0">
                <a:latin typeface="Montserrat" pitchFamily="2" charset="77"/>
              </a:rPr>
              <a:t>Lorem ipsum dolor sit </a:t>
            </a:r>
            <a:r>
              <a:rPr lang="en-US" sz="2600" dirty="0" err="1">
                <a:latin typeface="Montserrat" pitchFamily="2" charset="77"/>
              </a:rPr>
              <a:t>amet</a:t>
            </a:r>
            <a:r>
              <a:rPr lang="en-US" sz="2600" dirty="0">
                <a:latin typeface="Montserrat" pitchFamily="2" charset="77"/>
              </a:rPr>
              <a:t>, </a:t>
            </a:r>
            <a:r>
              <a:rPr lang="en-US" sz="2600" dirty="0" err="1">
                <a:latin typeface="Montserrat" pitchFamily="2" charset="77"/>
              </a:rPr>
              <a:t>consectetur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adipiscing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elit</a:t>
            </a:r>
            <a:r>
              <a:rPr lang="en-US" sz="2600" dirty="0">
                <a:latin typeface="Montserrat" pitchFamily="2" charset="77"/>
              </a:rPr>
              <a:t>. </a:t>
            </a:r>
            <a:r>
              <a:rPr lang="en-US" sz="2600" dirty="0" err="1">
                <a:latin typeface="Montserrat" pitchFamily="2" charset="77"/>
              </a:rPr>
              <a:t>Quisque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mollis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luctus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posuere</a:t>
            </a:r>
            <a:r>
              <a:rPr lang="en-US" sz="2600" dirty="0">
                <a:latin typeface="Montserrat" pitchFamily="2" charset="77"/>
              </a:rPr>
              <a:t>. </a:t>
            </a:r>
            <a:r>
              <a:rPr lang="en-US" sz="2600" dirty="0" err="1">
                <a:latin typeface="Montserrat" pitchFamily="2" charset="77"/>
              </a:rPr>
              <a:t>Vivamus</a:t>
            </a:r>
            <a:r>
              <a:rPr lang="en-US" sz="2600" dirty="0">
                <a:latin typeface="Montserrat" pitchFamily="2" charset="77"/>
              </a:rPr>
              <a:t> porta porta </a:t>
            </a:r>
            <a:r>
              <a:rPr lang="en-US" sz="2600" dirty="0" err="1">
                <a:latin typeface="Montserrat" pitchFamily="2" charset="77"/>
              </a:rPr>
              <a:t>turpis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ultrices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hendrerit</a:t>
            </a:r>
            <a:r>
              <a:rPr lang="en-US" sz="2600" dirty="0">
                <a:latin typeface="Montserrat" pitchFamily="2" charset="77"/>
              </a:rPr>
              <a:t>. Maecenas id </a:t>
            </a:r>
            <a:r>
              <a:rPr lang="en-US" sz="2600" dirty="0" err="1">
                <a:latin typeface="Montserrat" pitchFamily="2" charset="77"/>
              </a:rPr>
              <a:t>orci</a:t>
            </a:r>
            <a:r>
              <a:rPr lang="en-US" sz="2600" dirty="0">
                <a:latin typeface="Montserrat" pitchFamily="2" charset="77"/>
              </a:rPr>
              <a:t> non mi dictum </a:t>
            </a:r>
            <a:r>
              <a:rPr lang="en-US" sz="2600" dirty="0" err="1">
                <a:latin typeface="Montserrat" pitchFamily="2" charset="77"/>
              </a:rPr>
              <a:t>tristique</a:t>
            </a:r>
            <a:r>
              <a:rPr lang="en-US" sz="2600" dirty="0">
                <a:latin typeface="Montserrat" pitchFamily="2" charset="77"/>
              </a:rPr>
              <a:t>. In </a:t>
            </a:r>
            <a:r>
              <a:rPr lang="en-US" sz="2600" dirty="0" err="1">
                <a:latin typeface="Montserrat" pitchFamily="2" charset="77"/>
              </a:rPr>
              <a:t>efficitur</a:t>
            </a:r>
            <a:r>
              <a:rPr lang="en-US" sz="2600" dirty="0">
                <a:latin typeface="Montserrat" pitchFamily="2" charset="77"/>
              </a:rPr>
              <a:t>, ante in </a:t>
            </a:r>
            <a:r>
              <a:rPr lang="en-US" sz="2600" dirty="0" err="1">
                <a:latin typeface="Montserrat" pitchFamily="2" charset="77"/>
              </a:rPr>
              <a:t>bibendum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venenatis</a:t>
            </a:r>
            <a:r>
              <a:rPr lang="en-US" sz="2600" dirty="0">
                <a:latin typeface="Montserrat" pitchFamily="2" charset="77"/>
              </a:rPr>
              <a:t>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0" name="Picture Placeholder 9" descr="A person and person sitting in a circle looking at a computer&#10;&#10;Description automatically generated">
            <a:extLst>
              <a:ext uri="{FF2B5EF4-FFF2-40B4-BE49-F238E27FC236}">
                <a16:creationId xmlns:a16="http://schemas.microsoft.com/office/drawing/2014/main" id="{65E689D0-0D51-DB8C-A268-97EAEC6C9060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Picture Placeholder 13" descr="A person looking at a computer&#10;&#10;Description automatically generated">
            <a:extLst>
              <a:ext uri="{FF2B5EF4-FFF2-40B4-BE49-F238E27FC236}">
                <a16:creationId xmlns:a16="http://schemas.microsoft.com/office/drawing/2014/main" id="{ECCBB58F-AD02-467D-FB9C-A97649C47393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40292" y="2072644"/>
            <a:ext cx="4651708" cy="1966402"/>
          </a:xfrm>
        </p:spPr>
      </p:pic>
      <p:pic>
        <p:nvPicPr>
          <p:cNvPr id="16" name="Picture Placeholder 15" descr="A group of people looking at a blueprint&#10;&#10;Description automatically generated">
            <a:extLst>
              <a:ext uri="{FF2B5EF4-FFF2-40B4-BE49-F238E27FC236}">
                <a16:creationId xmlns:a16="http://schemas.microsoft.com/office/drawing/2014/main" id="{81C50B70-52B0-A58E-843E-3520B0693CCA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2" name="Picture Placeholder 11" descr="A group of people sitting around a table&#10;&#10;Description automatically generated">
            <a:extLst>
              <a:ext uri="{FF2B5EF4-FFF2-40B4-BE49-F238E27FC236}">
                <a16:creationId xmlns:a16="http://schemas.microsoft.com/office/drawing/2014/main" id="{A3A5CEF5-4680-BF47-AE17-BBA1E81DBCDD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8" name="Picture Placeholder 17" descr="A person standing at a desk&#10;&#10;Description automatically generated">
            <a:extLst>
              <a:ext uri="{FF2B5EF4-FFF2-40B4-BE49-F238E27FC236}">
                <a16:creationId xmlns:a16="http://schemas.microsoft.com/office/drawing/2014/main" id="{702963AF-97AA-0C54-2F03-D3A576C160AC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38433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EAEC80-50F7-A034-85D8-0882E14C24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Montserrat" pitchFamily="2" charset="77"/>
              </a:rPr>
              <a:t>6X </a:t>
            </a:r>
            <a:r>
              <a:rPr lang="en-US" dirty="0" err="1">
                <a:latin typeface="Montserrat" pitchFamily="2" charset="77"/>
              </a:rPr>
              <a:t>Photo_R</a:t>
            </a:r>
            <a:endParaRPr lang="en-US" dirty="0">
              <a:latin typeface="Montserrat" pitchFamily="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CBF44C-449A-293A-41DE-8F6698019B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825625"/>
            <a:ext cx="6642101" cy="4057463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sz="2600" dirty="0">
                <a:latin typeface="Montserrat" pitchFamily="2" charset="77"/>
              </a:rPr>
              <a:t>Lorem ipsum dolor sit </a:t>
            </a:r>
            <a:r>
              <a:rPr lang="en-US" sz="2600" dirty="0" err="1">
                <a:latin typeface="Montserrat" pitchFamily="2" charset="77"/>
              </a:rPr>
              <a:t>amet</a:t>
            </a:r>
            <a:r>
              <a:rPr lang="en-US" sz="2600" dirty="0">
                <a:latin typeface="Montserrat" pitchFamily="2" charset="77"/>
              </a:rPr>
              <a:t>, </a:t>
            </a:r>
            <a:r>
              <a:rPr lang="en-US" sz="2600" dirty="0" err="1">
                <a:latin typeface="Montserrat" pitchFamily="2" charset="77"/>
              </a:rPr>
              <a:t>consectetur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adipiscing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elit</a:t>
            </a:r>
            <a:r>
              <a:rPr lang="en-US" sz="2600" dirty="0">
                <a:latin typeface="Montserrat" pitchFamily="2" charset="77"/>
              </a:rPr>
              <a:t>. </a:t>
            </a:r>
            <a:r>
              <a:rPr lang="en-US" sz="2600" dirty="0" err="1">
                <a:latin typeface="Montserrat" pitchFamily="2" charset="77"/>
              </a:rPr>
              <a:t>Quisque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mollis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luctus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posuere</a:t>
            </a:r>
            <a:r>
              <a:rPr lang="en-US" sz="2600" dirty="0">
                <a:latin typeface="Montserrat" pitchFamily="2" charset="77"/>
              </a:rPr>
              <a:t>. </a:t>
            </a:r>
            <a:r>
              <a:rPr lang="en-US" sz="2600" dirty="0" err="1">
                <a:latin typeface="Montserrat" pitchFamily="2" charset="77"/>
              </a:rPr>
              <a:t>Vivamus</a:t>
            </a:r>
            <a:r>
              <a:rPr lang="en-US" sz="2600" dirty="0">
                <a:latin typeface="Montserrat" pitchFamily="2" charset="77"/>
              </a:rPr>
              <a:t> porta porta </a:t>
            </a:r>
            <a:r>
              <a:rPr lang="en-US" sz="2600" dirty="0" err="1">
                <a:latin typeface="Montserrat" pitchFamily="2" charset="77"/>
              </a:rPr>
              <a:t>turpis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ultrices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hendrerit</a:t>
            </a:r>
            <a:r>
              <a:rPr lang="en-US" sz="2600" dirty="0">
                <a:latin typeface="Montserrat" pitchFamily="2" charset="77"/>
              </a:rPr>
              <a:t>. Maecenas id </a:t>
            </a:r>
            <a:r>
              <a:rPr lang="en-US" sz="2600" dirty="0" err="1">
                <a:latin typeface="Montserrat" pitchFamily="2" charset="77"/>
              </a:rPr>
              <a:t>orci</a:t>
            </a:r>
            <a:r>
              <a:rPr lang="en-US" sz="2600" dirty="0">
                <a:latin typeface="Montserrat" pitchFamily="2" charset="77"/>
              </a:rPr>
              <a:t> non mi dictum </a:t>
            </a:r>
            <a:r>
              <a:rPr lang="en-US" sz="2600" dirty="0" err="1">
                <a:latin typeface="Montserrat" pitchFamily="2" charset="77"/>
              </a:rPr>
              <a:t>tristique</a:t>
            </a:r>
            <a:r>
              <a:rPr lang="en-US" sz="2600" dirty="0">
                <a:latin typeface="Montserrat" pitchFamily="2" charset="77"/>
              </a:rPr>
              <a:t>. In </a:t>
            </a:r>
            <a:r>
              <a:rPr lang="en-US" sz="2600" dirty="0" err="1">
                <a:latin typeface="Montserrat" pitchFamily="2" charset="77"/>
              </a:rPr>
              <a:t>efficitur</a:t>
            </a:r>
            <a:r>
              <a:rPr lang="en-US" sz="2600" dirty="0">
                <a:latin typeface="Montserrat" pitchFamily="2" charset="77"/>
              </a:rPr>
              <a:t>, ante in </a:t>
            </a:r>
            <a:r>
              <a:rPr lang="en-US" sz="2600" dirty="0" err="1">
                <a:latin typeface="Montserrat" pitchFamily="2" charset="77"/>
              </a:rPr>
              <a:t>bibendum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venenatis</a:t>
            </a:r>
            <a:r>
              <a:rPr lang="en-US" sz="2600" dirty="0">
                <a:latin typeface="Montserrat" pitchFamily="2" charset="77"/>
              </a:rPr>
              <a:t>.</a:t>
            </a:r>
          </a:p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sz="2600" dirty="0">
                <a:latin typeface="Montserrat" pitchFamily="2" charset="77"/>
              </a:rPr>
              <a:t>Lorem ipsum dolor sit </a:t>
            </a:r>
            <a:r>
              <a:rPr lang="en-US" sz="2600" dirty="0" err="1">
                <a:latin typeface="Montserrat" pitchFamily="2" charset="77"/>
              </a:rPr>
              <a:t>amet</a:t>
            </a:r>
            <a:r>
              <a:rPr lang="en-US" sz="2600" dirty="0">
                <a:latin typeface="Montserrat" pitchFamily="2" charset="77"/>
              </a:rPr>
              <a:t>, </a:t>
            </a:r>
            <a:r>
              <a:rPr lang="en-US" sz="2600" dirty="0" err="1">
                <a:latin typeface="Montserrat" pitchFamily="2" charset="77"/>
              </a:rPr>
              <a:t>consectetur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adipiscing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elit</a:t>
            </a:r>
            <a:r>
              <a:rPr lang="en-US" sz="2600" dirty="0">
                <a:latin typeface="Montserrat" pitchFamily="2" charset="77"/>
              </a:rPr>
              <a:t>. </a:t>
            </a:r>
            <a:r>
              <a:rPr lang="en-US" sz="2600" dirty="0" err="1">
                <a:latin typeface="Montserrat" pitchFamily="2" charset="77"/>
              </a:rPr>
              <a:t>Quisque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mollis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luctus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posuere</a:t>
            </a:r>
            <a:r>
              <a:rPr lang="en-US" sz="2600" dirty="0">
                <a:latin typeface="Montserrat" pitchFamily="2" charset="77"/>
              </a:rPr>
              <a:t>. </a:t>
            </a:r>
            <a:r>
              <a:rPr lang="en-US" sz="2600" dirty="0" err="1">
                <a:latin typeface="Montserrat" pitchFamily="2" charset="77"/>
              </a:rPr>
              <a:t>Vivamus</a:t>
            </a:r>
            <a:r>
              <a:rPr lang="en-US" sz="2600" dirty="0">
                <a:latin typeface="Montserrat" pitchFamily="2" charset="77"/>
              </a:rPr>
              <a:t> porta porta </a:t>
            </a:r>
            <a:r>
              <a:rPr lang="en-US" sz="2600" dirty="0" err="1">
                <a:latin typeface="Montserrat" pitchFamily="2" charset="77"/>
              </a:rPr>
              <a:t>turpis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ultrices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hendrerit</a:t>
            </a:r>
            <a:r>
              <a:rPr lang="en-US" sz="2600" dirty="0">
                <a:latin typeface="Montserrat" pitchFamily="2" charset="77"/>
              </a:rPr>
              <a:t>. Maecenas id </a:t>
            </a:r>
            <a:r>
              <a:rPr lang="en-US" sz="2600" dirty="0" err="1">
                <a:latin typeface="Montserrat" pitchFamily="2" charset="77"/>
              </a:rPr>
              <a:t>orci</a:t>
            </a:r>
            <a:r>
              <a:rPr lang="en-US" sz="2600" dirty="0">
                <a:latin typeface="Montserrat" pitchFamily="2" charset="77"/>
              </a:rPr>
              <a:t> non mi dictum </a:t>
            </a:r>
            <a:r>
              <a:rPr lang="en-US" sz="2600" dirty="0" err="1">
                <a:latin typeface="Montserrat" pitchFamily="2" charset="77"/>
              </a:rPr>
              <a:t>tristique</a:t>
            </a:r>
            <a:r>
              <a:rPr lang="en-US" sz="2600" dirty="0">
                <a:latin typeface="Montserrat" pitchFamily="2" charset="77"/>
              </a:rPr>
              <a:t>. In </a:t>
            </a:r>
            <a:r>
              <a:rPr lang="en-US" sz="2600" dirty="0" err="1">
                <a:latin typeface="Montserrat" pitchFamily="2" charset="77"/>
              </a:rPr>
              <a:t>efficitur</a:t>
            </a:r>
            <a:r>
              <a:rPr lang="en-US" sz="2600" dirty="0">
                <a:latin typeface="Montserrat" pitchFamily="2" charset="77"/>
              </a:rPr>
              <a:t>, ante in </a:t>
            </a:r>
            <a:r>
              <a:rPr lang="en-US" sz="2600" dirty="0" err="1">
                <a:latin typeface="Montserrat" pitchFamily="2" charset="77"/>
              </a:rPr>
              <a:t>bibendum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venenatis</a:t>
            </a:r>
            <a:r>
              <a:rPr lang="en-US" sz="2600" dirty="0">
                <a:latin typeface="Montserrat" pitchFamily="2" charset="77"/>
              </a:rPr>
              <a:t>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1" name="Picture Placeholder 10" descr="A person and person sitting in a circle looking at a computer&#10;&#10;Description automatically generated">
            <a:extLst>
              <a:ext uri="{FF2B5EF4-FFF2-40B4-BE49-F238E27FC236}">
                <a16:creationId xmlns:a16="http://schemas.microsoft.com/office/drawing/2014/main" id="{8887717F-9F7C-1677-C9D9-108ADB5235BA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5" name="Picture Placeholder 14" descr="A person writing on a notebook&#10;&#10;Description automatically generated">
            <a:extLst>
              <a:ext uri="{FF2B5EF4-FFF2-40B4-BE49-F238E27FC236}">
                <a16:creationId xmlns:a16="http://schemas.microsoft.com/office/drawing/2014/main" id="{D2A3DFAE-1843-4270-5B2A-4F6A7CB30883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9" name="Picture Placeholder 18" descr="A group of people looking at a blueprint&#10;&#10;Description automatically generated">
            <a:extLst>
              <a:ext uri="{FF2B5EF4-FFF2-40B4-BE49-F238E27FC236}">
                <a16:creationId xmlns:a16="http://schemas.microsoft.com/office/drawing/2014/main" id="{06D8B465-18EA-A371-3943-EA0BD18053EB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7" name="Picture Placeholder 16" descr="A person looking at a computer&#10;&#10;Description automatically generated">
            <a:extLst>
              <a:ext uri="{FF2B5EF4-FFF2-40B4-BE49-F238E27FC236}">
                <a16:creationId xmlns:a16="http://schemas.microsoft.com/office/drawing/2014/main" id="{38DED0C2-D15D-D763-87B6-06F079A708E4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3" name="Picture Placeholder 12" descr="A group of people sitting around a table&#10;&#10;Description automatically generated">
            <a:extLst>
              <a:ext uri="{FF2B5EF4-FFF2-40B4-BE49-F238E27FC236}">
                <a16:creationId xmlns:a16="http://schemas.microsoft.com/office/drawing/2014/main" id="{1CBBDE64-91D8-AB37-9CB8-5732CC296FBC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1" name="Picture Placeholder 20" descr="A person standing in an office&#10;&#10;Description automatically generated">
            <a:extLst>
              <a:ext uri="{FF2B5EF4-FFF2-40B4-BE49-F238E27FC236}">
                <a16:creationId xmlns:a16="http://schemas.microsoft.com/office/drawing/2014/main" id="{0299D233-EBA0-10E0-3441-AACF1DB3DA79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95076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37364D-C9B0-48C0-9055-8E1E2EDFB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Montserrat" pitchFamily="2" charset="77"/>
              </a:rPr>
              <a:t>1X </a:t>
            </a:r>
            <a:r>
              <a:rPr lang="en-US" dirty="0" err="1">
                <a:latin typeface="Montserrat" pitchFamily="2" charset="77"/>
              </a:rPr>
              <a:t>Photo_L</a:t>
            </a:r>
            <a:endParaRPr lang="en-US" dirty="0">
              <a:latin typeface="Montserrat" pitchFamily="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E8436D-710A-393A-F19B-DE22B587B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99660" y="1825625"/>
            <a:ext cx="6568440" cy="4057463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sz="2600" dirty="0">
                <a:latin typeface="Montserrat" pitchFamily="2" charset="77"/>
              </a:rPr>
              <a:t>Lorem ipsum dolor sit </a:t>
            </a:r>
            <a:r>
              <a:rPr lang="en-US" sz="2600" dirty="0" err="1">
                <a:latin typeface="Montserrat" pitchFamily="2" charset="77"/>
              </a:rPr>
              <a:t>amet</a:t>
            </a:r>
            <a:r>
              <a:rPr lang="en-US" sz="2600" dirty="0">
                <a:latin typeface="Montserrat" pitchFamily="2" charset="77"/>
              </a:rPr>
              <a:t>, </a:t>
            </a:r>
            <a:r>
              <a:rPr lang="en-US" sz="2600" dirty="0" err="1">
                <a:latin typeface="Montserrat" pitchFamily="2" charset="77"/>
              </a:rPr>
              <a:t>consectetur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adipiscing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elit</a:t>
            </a:r>
            <a:r>
              <a:rPr lang="en-US" sz="2600" dirty="0">
                <a:latin typeface="Montserrat" pitchFamily="2" charset="77"/>
              </a:rPr>
              <a:t>. </a:t>
            </a:r>
            <a:r>
              <a:rPr lang="en-US" sz="2600" dirty="0" err="1">
                <a:latin typeface="Montserrat" pitchFamily="2" charset="77"/>
              </a:rPr>
              <a:t>Quisque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mollis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luctus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posuere</a:t>
            </a:r>
            <a:r>
              <a:rPr lang="en-US" sz="2600" dirty="0">
                <a:latin typeface="Montserrat" pitchFamily="2" charset="77"/>
              </a:rPr>
              <a:t>. </a:t>
            </a:r>
            <a:r>
              <a:rPr lang="en-US" sz="2600" dirty="0" err="1">
                <a:latin typeface="Montserrat" pitchFamily="2" charset="77"/>
              </a:rPr>
              <a:t>Vivamus</a:t>
            </a:r>
            <a:r>
              <a:rPr lang="en-US" sz="2600" dirty="0">
                <a:latin typeface="Montserrat" pitchFamily="2" charset="77"/>
              </a:rPr>
              <a:t> porta porta </a:t>
            </a:r>
            <a:r>
              <a:rPr lang="en-US" sz="2600" dirty="0" err="1">
                <a:latin typeface="Montserrat" pitchFamily="2" charset="77"/>
              </a:rPr>
              <a:t>turpis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ultrices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hendrerit</a:t>
            </a:r>
            <a:r>
              <a:rPr lang="en-US" sz="2600" dirty="0">
                <a:latin typeface="Montserrat" pitchFamily="2" charset="77"/>
              </a:rPr>
              <a:t>. Maecenas id </a:t>
            </a:r>
            <a:r>
              <a:rPr lang="en-US" sz="2600" dirty="0" err="1">
                <a:latin typeface="Montserrat" pitchFamily="2" charset="77"/>
              </a:rPr>
              <a:t>orci</a:t>
            </a:r>
            <a:r>
              <a:rPr lang="en-US" sz="2600" dirty="0">
                <a:latin typeface="Montserrat" pitchFamily="2" charset="77"/>
              </a:rPr>
              <a:t> non mi dictum </a:t>
            </a:r>
            <a:r>
              <a:rPr lang="en-US" sz="2600" dirty="0" err="1">
                <a:latin typeface="Montserrat" pitchFamily="2" charset="77"/>
              </a:rPr>
              <a:t>tristique</a:t>
            </a:r>
            <a:r>
              <a:rPr lang="en-US" sz="2600" dirty="0">
                <a:latin typeface="Montserrat" pitchFamily="2" charset="77"/>
              </a:rPr>
              <a:t>. In </a:t>
            </a:r>
            <a:r>
              <a:rPr lang="en-US" sz="2600" dirty="0" err="1">
                <a:latin typeface="Montserrat" pitchFamily="2" charset="77"/>
              </a:rPr>
              <a:t>efficitur</a:t>
            </a:r>
            <a:r>
              <a:rPr lang="en-US" sz="2600" dirty="0">
                <a:latin typeface="Montserrat" pitchFamily="2" charset="77"/>
              </a:rPr>
              <a:t>, ante in </a:t>
            </a:r>
            <a:r>
              <a:rPr lang="en-US" sz="2600" dirty="0" err="1">
                <a:latin typeface="Montserrat" pitchFamily="2" charset="77"/>
              </a:rPr>
              <a:t>bibendum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venenatis</a:t>
            </a:r>
            <a:r>
              <a:rPr lang="en-US" sz="2600" dirty="0">
                <a:latin typeface="Montserrat" pitchFamily="2" charset="77"/>
              </a:rPr>
              <a:t>.</a:t>
            </a:r>
          </a:p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sz="2600" dirty="0">
                <a:latin typeface="Montserrat" pitchFamily="2" charset="77"/>
              </a:rPr>
              <a:t>Lorem ipsum dolor sit </a:t>
            </a:r>
            <a:r>
              <a:rPr lang="en-US" sz="2600" dirty="0" err="1">
                <a:latin typeface="Montserrat" pitchFamily="2" charset="77"/>
              </a:rPr>
              <a:t>amet</a:t>
            </a:r>
            <a:r>
              <a:rPr lang="en-US" sz="2600" dirty="0">
                <a:latin typeface="Montserrat" pitchFamily="2" charset="77"/>
              </a:rPr>
              <a:t>, </a:t>
            </a:r>
            <a:r>
              <a:rPr lang="en-US" sz="2600" dirty="0" err="1">
                <a:latin typeface="Montserrat" pitchFamily="2" charset="77"/>
              </a:rPr>
              <a:t>consectetur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adipiscing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elit</a:t>
            </a:r>
            <a:r>
              <a:rPr lang="en-US" sz="2600" dirty="0">
                <a:latin typeface="Montserrat" pitchFamily="2" charset="77"/>
              </a:rPr>
              <a:t>. </a:t>
            </a:r>
            <a:r>
              <a:rPr lang="en-US" sz="2600" dirty="0" err="1">
                <a:latin typeface="Montserrat" pitchFamily="2" charset="77"/>
              </a:rPr>
              <a:t>Quisque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mollis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luctus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posuere</a:t>
            </a:r>
            <a:r>
              <a:rPr lang="en-US" sz="2600" dirty="0">
                <a:latin typeface="Montserrat" pitchFamily="2" charset="77"/>
              </a:rPr>
              <a:t>. </a:t>
            </a:r>
            <a:r>
              <a:rPr lang="en-US" sz="2600" dirty="0" err="1">
                <a:latin typeface="Montserrat" pitchFamily="2" charset="77"/>
              </a:rPr>
              <a:t>Vivamus</a:t>
            </a:r>
            <a:r>
              <a:rPr lang="en-US" sz="2600" dirty="0">
                <a:latin typeface="Montserrat" pitchFamily="2" charset="77"/>
              </a:rPr>
              <a:t> porta porta </a:t>
            </a:r>
            <a:r>
              <a:rPr lang="en-US" sz="2600" dirty="0" err="1">
                <a:latin typeface="Montserrat" pitchFamily="2" charset="77"/>
              </a:rPr>
              <a:t>turpis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ultrices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hendrerit</a:t>
            </a:r>
            <a:r>
              <a:rPr lang="en-US" sz="2600" dirty="0">
                <a:latin typeface="Montserrat" pitchFamily="2" charset="77"/>
              </a:rPr>
              <a:t>. Maecenas id </a:t>
            </a:r>
            <a:r>
              <a:rPr lang="en-US" sz="2600" dirty="0" err="1">
                <a:latin typeface="Montserrat" pitchFamily="2" charset="77"/>
              </a:rPr>
              <a:t>orci</a:t>
            </a:r>
            <a:r>
              <a:rPr lang="en-US" sz="2600" dirty="0">
                <a:latin typeface="Montserrat" pitchFamily="2" charset="77"/>
              </a:rPr>
              <a:t> non mi dictum </a:t>
            </a:r>
            <a:r>
              <a:rPr lang="en-US" sz="2600" dirty="0" err="1">
                <a:latin typeface="Montserrat" pitchFamily="2" charset="77"/>
              </a:rPr>
              <a:t>tristique</a:t>
            </a:r>
            <a:r>
              <a:rPr lang="en-US" sz="2600" dirty="0">
                <a:latin typeface="Montserrat" pitchFamily="2" charset="77"/>
              </a:rPr>
              <a:t>. In </a:t>
            </a:r>
            <a:r>
              <a:rPr lang="en-US" sz="2600" dirty="0" err="1">
                <a:latin typeface="Montserrat" pitchFamily="2" charset="77"/>
              </a:rPr>
              <a:t>efficitur</a:t>
            </a:r>
            <a:r>
              <a:rPr lang="en-US" sz="2600" dirty="0">
                <a:latin typeface="Montserrat" pitchFamily="2" charset="77"/>
              </a:rPr>
              <a:t>, ante in </a:t>
            </a:r>
            <a:r>
              <a:rPr lang="en-US" sz="2600" dirty="0" err="1">
                <a:latin typeface="Montserrat" pitchFamily="2" charset="77"/>
              </a:rPr>
              <a:t>bibendum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venenatis</a:t>
            </a:r>
            <a:r>
              <a:rPr lang="en-US" sz="2600" dirty="0">
                <a:latin typeface="Montserrat" pitchFamily="2" charset="77"/>
              </a:rPr>
              <a:t>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6" name="Picture Placeholder 5" descr="A person laughing at another person&#10;&#10;Description automatically generated">
            <a:extLst>
              <a:ext uri="{FF2B5EF4-FFF2-40B4-BE49-F238E27FC236}">
                <a16:creationId xmlns:a16="http://schemas.microsoft.com/office/drawing/2014/main" id="{90241150-D31B-0E08-3738-DC1F87D83CFC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99680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34BFFB-CB72-AF86-9C12-DAAF4200AA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Montserrat" pitchFamily="2" charset="77"/>
              </a:rPr>
              <a:t>2X </a:t>
            </a:r>
            <a:r>
              <a:rPr lang="en-US" dirty="0" err="1">
                <a:latin typeface="Montserrat" pitchFamily="2" charset="77"/>
              </a:rPr>
              <a:t>Photo_L</a:t>
            </a:r>
            <a:endParaRPr lang="en-US" dirty="0">
              <a:latin typeface="Montserrat" pitchFamily="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8F9AB9-3DA4-CC8F-2B45-70C4E85ECD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99660" y="1825625"/>
            <a:ext cx="6644640" cy="4057463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sz="2600" dirty="0">
                <a:latin typeface="Montserrat" pitchFamily="2" charset="77"/>
              </a:rPr>
              <a:t>Lorem ipsum dolor sit </a:t>
            </a:r>
            <a:r>
              <a:rPr lang="en-US" sz="2600" dirty="0" err="1">
                <a:latin typeface="Montserrat" pitchFamily="2" charset="77"/>
              </a:rPr>
              <a:t>amet</a:t>
            </a:r>
            <a:r>
              <a:rPr lang="en-US" sz="2600" dirty="0">
                <a:latin typeface="Montserrat" pitchFamily="2" charset="77"/>
              </a:rPr>
              <a:t>, </a:t>
            </a:r>
            <a:r>
              <a:rPr lang="en-US" sz="2600" dirty="0" err="1">
                <a:latin typeface="Montserrat" pitchFamily="2" charset="77"/>
              </a:rPr>
              <a:t>consectetur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adipiscing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elit</a:t>
            </a:r>
            <a:r>
              <a:rPr lang="en-US" sz="2600" dirty="0">
                <a:latin typeface="Montserrat" pitchFamily="2" charset="77"/>
              </a:rPr>
              <a:t>. </a:t>
            </a:r>
            <a:r>
              <a:rPr lang="en-US" sz="2600" dirty="0" err="1">
                <a:latin typeface="Montserrat" pitchFamily="2" charset="77"/>
              </a:rPr>
              <a:t>Quisque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mollis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luctus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posuere</a:t>
            </a:r>
            <a:r>
              <a:rPr lang="en-US" sz="2600" dirty="0">
                <a:latin typeface="Montserrat" pitchFamily="2" charset="77"/>
              </a:rPr>
              <a:t>. </a:t>
            </a:r>
            <a:r>
              <a:rPr lang="en-US" sz="2600" dirty="0" err="1">
                <a:latin typeface="Montserrat" pitchFamily="2" charset="77"/>
              </a:rPr>
              <a:t>Vivamus</a:t>
            </a:r>
            <a:r>
              <a:rPr lang="en-US" sz="2600" dirty="0">
                <a:latin typeface="Montserrat" pitchFamily="2" charset="77"/>
              </a:rPr>
              <a:t> porta porta </a:t>
            </a:r>
            <a:r>
              <a:rPr lang="en-US" sz="2600" dirty="0" err="1">
                <a:latin typeface="Montserrat" pitchFamily="2" charset="77"/>
              </a:rPr>
              <a:t>turpis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ultrices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hendrerit</a:t>
            </a:r>
            <a:r>
              <a:rPr lang="en-US" sz="2600" dirty="0">
                <a:latin typeface="Montserrat" pitchFamily="2" charset="77"/>
              </a:rPr>
              <a:t>. Maecenas id </a:t>
            </a:r>
            <a:r>
              <a:rPr lang="en-US" sz="2600" dirty="0" err="1">
                <a:latin typeface="Montserrat" pitchFamily="2" charset="77"/>
              </a:rPr>
              <a:t>orci</a:t>
            </a:r>
            <a:r>
              <a:rPr lang="en-US" sz="2600" dirty="0">
                <a:latin typeface="Montserrat" pitchFamily="2" charset="77"/>
              </a:rPr>
              <a:t> non mi dictum </a:t>
            </a:r>
            <a:r>
              <a:rPr lang="en-US" sz="2600" dirty="0" err="1">
                <a:latin typeface="Montserrat" pitchFamily="2" charset="77"/>
              </a:rPr>
              <a:t>tristique</a:t>
            </a:r>
            <a:r>
              <a:rPr lang="en-US" sz="2600" dirty="0">
                <a:latin typeface="Montserrat" pitchFamily="2" charset="77"/>
              </a:rPr>
              <a:t>. In </a:t>
            </a:r>
            <a:r>
              <a:rPr lang="en-US" sz="2600" dirty="0" err="1">
                <a:latin typeface="Montserrat" pitchFamily="2" charset="77"/>
              </a:rPr>
              <a:t>efficitur</a:t>
            </a:r>
            <a:r>
              <a:rPr lang="en-US" sz="2600" dirty="0">
                <a:latin typeface="Montserrat" pitchFamily="2" charset="77"/>
              </a:rPr>
              <a:t>, ante in </a:t>
            </a:r>
            <a:r>
              <a:rPr lang="en-US" sz="2600" dirty="0" err="1">
                <a:latin typeface="Montserrat" pitchFamily="2" charset="77"/>
              </a:rPr>
              <a:t>bibendum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venenatis</a:t>
            </a:r>
            <a:r>
              <a:rPr lang="en-US" sz="2600" dirty="0">
                <a:latin typeface="Montserrat" pitchFamily="2" charset="77"/>
              </a:rPr>
              <a:t>.</a:t>
            </a:r>
          </a:p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sz="2600" dirty="0">
                <a:latin typeface="Montserrat" pitchFamily="2" charset="77"/>
              </a:rPr>
              <a:t>Lorem ipsum dolor sit </a:t>
            </a:r>
            <a:r>
              <a:rPr lang="en-US" sz="2600" dirty="0" err="1">
                <a:latin typeface="Montserrat" pitchFamily="2" charset="77"/>
              </a:rPr>
              <a:t>amet</a:t>
            </a:r>
            <a:r>
              <a:rPr lang="en-US" sz="2600" dirty="0">
                <a:latin typeface="Montserrat" pitchFamily="2" charset="77"/>
              </a:rPr>
              <a:t>, </a:t>
            </a:r>
            <a:r>
              <a:rPr lang="en-US" sz="2600" dirty="0" err="1">
                <a:latin typeface="Montserrat" pitchFamily="2" charset="77"/>
              </a:rPr>
              <a:t>consectetur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adipiscing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elit</a:t>
            </a:r>
            <a:r>
              <a:rPr lang="en-US" sz="2600" dirty="0">
                <a:latin typeface="Montserrat" pitchFamily="2" charset="77"/>
              </a:rPr>
              <a:t>. </a:t>
            </a:r>
            <a:r>
              <a:rPr lang="en-US" sz="2600" dirty="0" err="1">
                <a:latin typeface="Montserrat" pitchFamily="2" charset="77"/>
              </a:rPr>
              <a:t>Quisque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mollis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luctus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posuere</a:t>
            </a:r>
            <a:r>
              <a:rPr lang="en-US" sz="2600" dirty="0">
                <a:latin typeface="Montserrat" pitchFamily="2" charset="77"/>
              </a:rPr>
              <a:t>. </a:t>
            </a:r>
            <a:r>
              <a:rPr lang="en-US" sz="2600" dirty="0" err="1">
                <a:latin typeface="Montserrat" pitchFamily="2" charset="77"/>
              </a:rPr>
              <a:t>Vivamus</a:t>
            </a:r>
            <a:r>
              <a:rPr lang="en-US" sz="2600" dirty="0">
                <a:latin typeface="Montserrat" pitchFamily="2" charset="77"/>
              </a:rPr>
              <a:t> porta porta </a:t>
            </a:r>
            <a:r>
              <a:rPr lang="en-US" sz="2600" dirty="0" err="1">
                <a:latin typeface="Montserrat" pitchFamily="2" charset="77"/>
              </a:rPr>
              <a:t>turpis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ultrices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hendrerit</a:t>
            </a:r>
            <a:r>
              <a:rPr lang="en-US" sz="2600" dirty="0">
                <a:latin typeface="Montserrat" pitchFamily="2" charset="77"/>
              </a:rPr>
              <a:t>. Maecenas id </a:t>
            </a:r>
            <a:r>
              <a:rPr lang="en-US" sz="2600" dirty="0" err="1">
                <a:latin typeface="Montserrat" pitchFamily="2" charset="77"/>
              </a:rPr>
              <a:t>orci</a:t>
            </a:r>
            <a:r>
              <a:rPr lang="en-US" sz="2600" dirty="0">
                <a:latin typeface="Montserrat" pitchFamily="2" charset="77"/>
              </a:rPr>
              <a:t> non mi dictum </a:t>
            </a:r>
            <a:r>
              <a:rPr lang="en-US" sz="2600" dirty="0" err="1">
                <a:latin typeface="Montserrat" pitchFamily="2" charset="77"/>
              </a:rPr>
              <a:t>tristique</a:t>
            </a:r>
            <a:r>
              <a:rPr lang="en-US" sz="2600" dirty="0">
                <a:latin typeface="Montserrat" pitchFamily="2" charset="77"/>
              </a:rPr>
              <a:t>. In </a:t>
            </a:r>
            <a:r>
              <a:rPr lang="en-US" sz="2600" dirty="0" err="1">
                <a:latin typeface="Montserrat" pitchFamily="2" charset="77"/>
              </a:rPr>
              <a:t>efficitur</a:t>
            </a:r>
            <a:r>
              <a:rPr lang="en-US" sz="2600" dirty="0">
                <a:latin typeface="Montserrat" pitchFamily="2" charset="77"/>
              </a:rPr>
              <a:t>, ante in </a:t>
            </a:r>
            <a:r>
              <a:rPr lang="en-US" sz="2600" dirty="0" err="1">
                <a:latin typeface="Montserrat" pitchFamily="2" charset="77"/>
              </a:rPr>
              <a:t>bibendum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venenatis</a:t>
            </a:r>
            <a:r>
              <a:rPr lang="en-US" sz="2600" dirty="0">
                <a:latin typeface="Montserrat" pitchFamily="2" charset="77"/>
              </a:rPr>
              <a:t>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7" name="Picture Placeholder 6" descr="A group of people looking at a blueprint&#10;&#10;Description automatically generated">
            <a:extLst>
              <a:ext uri="{FF2B5EF4-FFF2-40B4-BE49-F238E27FC236}">
                <a16:creationId xmlns:a16="http://schemas.microsoft.com/office/drawing/2014/main" id="{BC70ECC6-2404-A1BB-B1AE-96BB75B61A08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9" name="Picture Placeholder 8" descr="A person looking at a computer&#10;&#10;Description automatically generated">
            <a:extLst>
              <a:ext uri="{FF2B5EF4-FFF2-40B4-BE49-F238E27FC236}">
                <a16:creationId xmlns:a16="http://schemas.microsoft.com/office/drawing/2014/main" id="{2A873D20-8515-C2C4-D1C5-611CD3C8B07E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51082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4BE077-8946-3DF4-C6C3-C5763F11DC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Montserrat" pitchFamily="2" charset="77"/>
              </a:rPr>
              <a:t>3X </a:t>
            </a:r>
            <a:r>
              <a:rPr lang="en-US" dirty="0" err="1">
                <a:latin typeface="Montserrat" pitchFamily="2" charset="77"/>
              </a:rPr>
              <a:t>Photo_L</a:t>
            </a:r>
            <a:endParaRPr lang="en-US" dirty="0">
              <a:latin typeface="Montserrat" pitchFamily="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076B71-4B0A-4212-273A-9F89979B44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99660" y="1825625"/>
            <a:ext cx="6644640" cy="4057463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sz="2600" dirty="0">
                <a:latin typeface="Montserrat" pitchFamily="2" charset="77"/>
              </a:rPr>
              <a:t>Lorem ipsum dolor sit </a:t>
            </a:r>
            <a:r>
              <a:rPr lang="en-US" sz="2600" dirty="0" err="1">
                <a:latin typeface="Montserrat" pitchFamily="2" charset="77"/>
              </a:rPr>
              <a:t>amet</a:t>
            </a:r>
            <a:r>
              <a:rPr lang="en-US" sz="2600" dirty="0">
                <a:latin typeface="Montserrat" pitchFamily="2" charset="77"/>
              </a:rPr>
              <a:t>, </a:t>
            </a:r>
            <a:r>
              <a:rPr lang="en-US" sz="2600" dirty="0" err="1">
                <a:latin typeface="Montserrat" pitchFamily="2" charset="77"/>
              </a:rPr>
              <a:t>consectetur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adipiscing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elit</a:t>
            </a:r>
            <a:r>
              <a:rPr lang="en-US" sz="2600" dirty="0">
                <a:latin typeface="Montserrat" pitchFamily="2" charset="77"/>
              </a:rPr>
              <a:t>. </a:t>
            </a:r>
            <a:r>
              <a:rPr lang="en-US" sz="2600" dirty="0" err="1">
                <a:latin typeface="Montserrat" pitchFamily="2" charset="77"/>
              </a:rPr>
              <a:t>Quisque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mollis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luctus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posuere</a:t>
            </a:r>
            <a:r>
              <a:rPr lang="en-US" sz="2600" dirty="0">
                <a:latin typeface="Montserrat" pitchFamily="2" charset="77"/>
              </a:rPr>
              <a:t>. </a:t>
            </a:r>
            <a:r>
              <a:rPr lang="en-US" sz="2600" dirty="0" err="1">
                <a:latin typeface="Montserrat" pitchFamily="2" charset="77"/>
              </a:rPr>
              <a:t>Vivamus</a:t>
            </a:r>
            <a:r>
              <a:rPr lang="en-US" sz="2600" dirty="0">
                <a:latin typeface="Montserrat" pitchFamily="2" charset="77"/>
              </a:rPr>
              <a:t> porta porta </a:t>
            </a:r>
            <a:r>
              <a:rPr lang="en-US" sz="2600" dirty="0" err="1">
                <a:latin typeface="Montserrat" pitchFamily="2" charset="77"/>
              </a:rPr>
              <a:t>turpis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ultrices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hendrerit</a:t>
            </a:r>
            <a:r>
              <a:rPr lang="en-US" sz="2600" dirty="0">
                <a:latin typeface="Montserrat" pitchFamily="2" charset="77"/>
              </a:rPr>
              <a:t>. Maecenas id </a:t>
            </a:r>
            <a:r>
              <a:rPr lang="en-US" sz="2600" dirty="0" err="1">
                <a:latin typeface="Montserrat" pitchFamily="2" charset="77"/>
              </a:rPr>
              <a:t>orci</a:t>
            </a:r>
            <a:r>
              <a:rPr lang="en-US" sz="2600" dirty="0">
                <a:latin typeface="Montserrat" pitchFamily="2" charset="77"/>
              </a:rPr>
              <a:t> non mi dictum </a:t>
            </a:r>
            <a:r>
              <a:rPr lang="en-US" sz="2600" dirty="0" err="1">
                <a:latin typeface="Montserrat" pitchFamily="2" charset="77"/>
              </a:rPr>
              <a:t>tristique</a:t>
            </a:r>
            <a:r>
              <a:rPr lang="en-US" sz="2600" dirty="0">
                <a:latin typeface="Montserrat" pitchFamily="2" charset="77"/>
              </a:rPr>
              <a:t>. In </a:t>
            </a:r>
            <a:r>
              <a:rPr lang="en-US" sz="2600" dirty="0" err="1">
                <a:latin typeface="Montserrat" pitchFamily="2" charset="77"/>
              </a:rPr>
              <a:t>efficitur</a:t>
            </a:r>
            <a:r>
              <a:rPr lang="en-US" sz="2600" dirty="0">
                <a:latin typeface="Montserrat" pitchFamily="2" charset="77"/>
              </a:rPr>
              <a:t>, ante in </a:t>
            </a:r>
            <a:r>
              <a:rPr lang="en-US" sz="2600" dirty="0" err="1">
                <a:latin typeface="Montserrat" pitchFamily="2" charset="77"/>
              </a:rPr>
              <a:t>bibendum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venenatis</a:t>
            </a:r>
            <a:r>
              <a:rPr lang="en-US" sz="2600" dirty="0">
                <a:latin typeface="Montserrat" pitchFamily="2" charset="77"/>
              </a:rPr>
              <a:t>.</a:t>
            </a:r>
          </a:p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sz="2600" dirty="0">
                <a:latin typeface="Montserrat" pitchFamily="2" charset="77"/>
              </a:rPr>
              <a:t>Lorem ipsum dolor sit </a:t>
            </a:r>
            <a:r>
              <a:rPr lang="en-US" sz="2600" dirty="0" err="1">
                <a:latin typeface="Montserrat" pitchFamily="2" charset="77"/>
              </a:rPr>
              <a:t>amet</a:t>
            </a:r>
            <a:r>
              <a:rPr lang="en-US" sz="2600" dirty="0">
                <a:latin typeface="Montserrat" pitchFamily="2" charset="77"/>
              </a:rPr>
              <a:t>, </a:t>
            </a:r>
            <a:r>
              <a:rPr lang="en-US" sz="2600" dirty="0" err="1">
                <a:latin typeface="Montserrat" pitchFamily="2" charset="77"/>
              </a:rPr>
              <a:t>consectetur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adipiscing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elit</a:t>
            </a:r>
            <a:r>
              <a:rPr lang="en-US" sz="2600" dirty="0">
                <a:latin typeface="Montserrat" pitchFamily="2" charset="77"/>
              </a:rPr>
              <a:t>. </a:t>
            </a:r>
            <a:r>
              <a:rPr lang="en-US" sz="2600" dirty="0" err="1">
                <a:latin typeface="Montserrat" pitchFamily="2" charset="77"/>
              </a:rPr>
              <a:t>Quisque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mollis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luctus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posuere</a:t>
            </a:r>
            <a:r>
              <a:rPr lang="en-US" sz="2600" dirty="0">
                <a:latin typeface="Montserrat" pitchFamily="2" charset="77"/>
              </a:rPr>
              <a:t>. </a:t>
            </a:r>
            <a:r>
              <a:rPr lang="en-US" sz="2600" dirty="0" err="1">
                <a:latin typeface="Montserrat" pitchFamily="2" charset="77"/>
              </a:rPr>
              <a:t>Vivamus</a:t>
            </a:r>
            <a:r>
              <a:rPr lang="en-US" sz="2600" dirty="0">
                <a:latin typeface="Montserrat" pitchFamily="2" charset="77"/>
              </a:rPr>
              <a:t> porta porta </a:t>
            </a:r>
            <a:r>
              <a:rPr lang="en-US" sz="2600" dirty="0" err="1">
                <a:latin typeface="Montserrat" pitchFamily="2" charset="77"/>
              </a:rPr>
              <a:t>turpis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ultrices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hendrerit</a:t>
            </a:r>
            <a:r>
              <a:rPr lang="en-US" sz="2600" dirty="0">
                <a:latin typeface="Montserrat" pitchFamily="2" charset="77"/>
              </a:rPr>
              <a:t>. Maecenas id </a:t>
            </a:r>
            <a:r>
              <a:rPr lang="en-US" sz="2600" dirty="0" err="1">
                <a:latin typeface="Montserrat" pitchFamily="2" charset="77"/>
              </a:rPr>
              <a:t>orci</a:t>
            </a:r>
            <a:r>
              <a:rPr lang="en-US" sz="2600" dirty="0">
                <a:latin typeface="Montserrat" pitchFamily="2" charset="77"/>
              </a:rPr>
              <a:t> non mi dictum </a:t>
            </a:r>
            <a:r>
              <a:rPr lang="en-US" sz="2600" dirty="0" err="1">
                <a:latin typeface="Montserrat" pitchFamily="2" charset="77"/>
              </a:rPr>
              <a:t>tristique</a:t>
            </a:r>
            <a:r>
              <a:rPr lang="en-US" sz="2600" dirty="0">
                <a:latin typeface="Montserrat" pitchFamily="2" charset="77"/>
              </a:rPr>
              <a:t>. In </a:t>
            </a:r>
            <a:r>
              <a:rPr lang="en-US" sz="2600" dirty="0" err="1">
                <a:latin typeface="Montserrat" pitchFamily="2" charset="77"/>
              </a:rPr>
              <a:t>efficitur</a:t>
            </a:r>
            <a:r>
              <a:rPr lang="en-US" sz="2600" dirty="0">
                <a:latin typeface="Montserrat" pitchFamily="2" charset="77"/>
              </a:rPr>
              <a:t>, ante in </a:t>
            </a:r>
            <a:r>
              <a:rPr lang="en-US" sz="2600" dirty="0" err="1">
                <a:latin typeface="Montserrat" pitchFamily="2" charset="77"/>
              </a:rPr>
              <a:t>bibendum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venenatis</a:t>
            </a:r>
            <a:r>
              <a:rPr lang="en-US" sz="2600" dirty="0">
                <a:latin typeface="Montserrat" pitchFamily="2" charset="77"/>
              </a:rPr>
              <a:t>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8" name="Picture Placeholder 7" descr="A group of people looking at a blueprint&#10;&#10;Description automatically generated">
            <a:extLst>
              <a:ext uri="{FF2B5EF4-FFF2-40B4-BE49-F238E27FC236}">
                <a16:creationId xmlns:a16="http://schemas.microsoft.com/office/drawing/2014/main" id="{FE1A8E0D-71C5-A7EA-C141-6CB245F76743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651708" cy="1953771"/>
          </a:xfrm>
        </p:spPr>
      </p:pic>
      <p:pic>
        <p:nvPicPr>
          <p:cNvPr id="10" name="Picture Placeholder 9" descr="A person and person sitting in a circle looking at a computer&#10;&#10;Description automatically generated">
            <a:extLst>
              <a:ext uri="{FF2B5EF4-FFF2-40B4-BE49-F238E27FC236}">
                <a16:creationId xmlns:a16="http://schemas.microsoft.com/office/drawing/2014/main" id="{D59FD8FC-FD89-D160-5733-7B112F57B566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072644"/>
            <a:ext cx="4651708" cy="1953771"/>
          </a:xfrm>
        </p:spPr>
      </p:pic>
      <p:pic>
        <p:nvPicPr>
          <p:cNvPr id="12" name="Picture Placeholder 11" descr="A person looking at a computer&#10;&#10;Description automatically generated">
            <a:extLst>
              <a:ext uri="{FF2B5EF4-FFF2-40B4-BE49-F238E27FC236}">
                <a16:creationId xmlns:a16="http://schemas.microsoft.com/office/drawing/2014/main" id="{E972455C-75CF-369A-3DEE-B5DB3B645923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145288"/>
            <a:ext cx="4651708" cy="1966402"/>
          </a:xfrm>
        </p:spPr>
      </p:pic>
    </p:spTree>
    <p:extLst>
      <p:ext uri="{BB962C8B-B14F-4D97-AF65-F5344CB8AC3E}">
        <p14:creationId xmlns:p14="http://schemas.microsoft.com/office/powerpoint/2010/main" val="2988501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261DAC-16A4-F80C-5D5A-30236E1206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Montserrat" pitchFamily="2" charset="77"/>
              </a:rPr>
              <a:t>4X </a:t>
            </a:r>
            <a:r>
              <a:rPr lang="en-US" dirty="0" err="1">
                <a:latin typeface="Montserrat" pitchFamily="2" charset="77"/>
              </a:rPr>
              <a:t>Photo_L</a:t>
            </a:r>
            <a:endParaRPr lang="en-US" dirty="0">
              <a:latin typeface="Montserrat" pitchFamily="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BF494A-269B-406A-B564-48BE4B3BAC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99660" y="1825625"/>
            <a:ext cx="6644640" cy="4057463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sz="2600" dirty="0">
                <a:latin typeface="Montserrat" pitchFamily="2" charset="77"/>
              </a:rPr>
              <a:t>Lorem ipsum dolor sit </a:t>
            </a:r>
            <a:r>
              <a:rPr lang="en-US" sz="2600" dirty="0" err="1">
                <a:latin typeface="Montserrat" pitchFamily="2" charset="77"/>
              </a:rPr>
              <a:t>amet</a:t>
            </a:r>
            <a:r>
              <a:rPr lang="en-US" sz="2600" dirty="0">
                <a:latin typeface="Montserrat" pitchFamily="2" charset="77"/>
              </a:rPr>
              <a:t>, </a:t>
            </a:r>
            <a:r>
              <a:rPr lang="en-US" sz="2600" dirty="0" err="1">
                <a:latin typeface="Montserrat" pitchFamily="2" charset="77"/>
              </a:rPr>
              <a:t>consectetur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adipiscing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elit</a:t>
            </a:r>
            <a:r>
              <a:rPr lang="en-US" sz="2600" dirty="0">
                <a:latin typeface="Montserrat" pitchFamily="2" charset="77"/>
              </a:rPr>
              <a:t>. </a:t>
            </a:r>
            <a:r>
              <a:rPr lang="en-US" sz="2600" dirty="0" err="1">
                <a:latin typeface="Montserrat" pitchFamily="2" charset="77"/>
              </a:rPr>
              <a:t>Quisque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mollis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luctus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posuere</a:t>
            </a:r>
            <a:r>
              <a:rPr lang="en-US" sz="2600" dirty="0">
                <a:latin typeface="Montserrat" pitchFamily="2" charset="77"/>
              </a:rPr>
              <a:t>. </a:t>
            </a:r>
            <a:r>
              <a:rPr lang="en-US" sz="2600" dirty="0" err="1">
                <a:latin typeface="Montserrat" pitchFamily="2" charset="77"/>
              </a:rPr>
              <a:t>Vivamus</a:t>
            </a:r>
            <a:r>
              <a:rPr lang="en-US" sz="2600" dirty="0">
                <a:latin typeface="Montserrat" pitchFamily="2" charset="77"/>
              </a:rPr>
              <a:t> porta porta </a:t>
            </a:r>
            <a:r>
              <a:rPr lang="en-US" sz="2600" dirty="0" err="1">
                <a:latin typeface="Montserrat" pitchFamily="2" charset="77"/>
              </a:rPr>
              <a:t>turpis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ultrices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hendrerit</a:t>
            </a:r>
            <a:r>
              <a:rPr lang="en-US" sz="2600" dirty="0">
                <a:latin typeface="Montserrat" pitchFamily="2" charset="77"/>
              </a:rPr>
              <a:t>. Maecenas id </a:t>
            </a:r>
            <a:r>
              <a:rPr lang="en-US" sz="2600" dirty="0" err="1">
                <a:latin typeface="Montserrat" pitchFamily="2" charset="77"/>
              </a:rPr>
              <a:t>orci</a:t>
            </a:r>
            <a:r>
              <a:rPr lang="en-US" sz="2600" dirty="0">
                <a:latin typeface="Montserrat" pitchFamily="2" charset="77"/>
              </a:rPr>
              <a:t> non mi dictum </a:t>
            </a:r>
            <a:r>
              <a:rPr lang="en-US" sz="2600" dirty="0" err="1">
                <a:latin typeface="Montserrat" pitchFamily="2" charset="77"/>
              </a:rPr>
              <a:t>tristique</a:t>
            </a:r>
            <a:r>
              <a:rPr lang="en-US" sz="2600" dirty="0">
                <a:latin typeface="Montserrat" pitchFamily="2" charset="77"/>
              </a:rPr>
              <a:t>. In </a:t>
            </a:r>
            <a:r>
              <a:rPr lang="en-US" sz="2600" dirty="0" err="1">
                <a:latin typeface="Montserrat" pitchFamily="2" charset="77"/>
              </a:rPr>
              <a:t>efficitur</a:t>
            </a:r>
            <a:r>
              <a:rPr lang="en-US" sz="2600" dirty="0">
                <a:latin typeface="Montserrat" pitchFamily="2" charset="77"/>
              </a:rPr>
              <a:t>, ante in </a:t>
            </a:r>
            <a:r>
              <a:rPr lang="en-US" sz="2600" dirty="0" err="1">
                <a:latin typeface="Montserrat" pitchFamily="2" charset="77"/>
              </a:rPr>
              <a:t>bibendum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venenatis</a:t>
            </a:r>
            <a:r>
              <a:rPr lang="en-US" sz="2600" dirty="0">
                <a:latin typeface="Montserrat" pitchFamily="2" charset="77"/>
              </a:rPr>
              <a:t>.</a:t>
            </a:r>
          </a:p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sz="2600" dirty="0">
                <a:latin typeface="Montserrat" pitchFamily="2" charset="77"/>
              </a:rPr>
              <a:t>Lorem ipsum dolor sit </a:t>
            </a:r>
            <a:r>
              <a:rPr lang="en-US" sz="2600" dirty="0" err="1">
                <a:latin typeface="Montserrat" pitchFamily="2" charset="77"/>
              </a:rPr>
              <a:t>amet</a:t>
            </a:r>
            <a:r>
              <a:rPr lang="en-US" sz="2600" dirty="0">
                <a:latin typeface="Montserrat" pitchFamily="2" charset="77"/>
              </a:rPr>
              <a:t>, </a:t>
            </a:r>
            <a:r>
              <a:rPr lang="en-US" sz="2600" dirty="0" err="1">
                <a:latin typeface="Montserrat" pitchFamily="2" charset="77"/>
              </a:rPr>
              <a:t>consectetur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adipiscing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elit</a:t>
            </a:r>
            <a:r>
              <a:rPr lang="en-US" sz="2600" dirty="0">
                <a:latin typeface="Montserrat" pitchFamily="2" charset="77"/>
              </a:rPr>
              <a:t>. </a:t>
            </a:r>
            <a:r>
              <a:rPr lang="en-US" sz="2600" dirty="0" err="1">
                <a:latin typeface="Montserrat" pitchFamily="2" charset="77"/>
              </a:rPr>
              <a:t>Quisque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mollis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luctus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posuere</a:t>
            </a:r>
            <a:r>
              <a:rPr lang="en-US" sz="2600" dirty="0">
                <a:latin typeface="Montserrat" pitchFamily="2" charset="77"/>
              </a:rPr>
              <a:t>. </a:t>
            </a:r>
            <a:r>
              <a:rPr lang="en-US" sz="2600" dirty="0" err="1">
                <a:latin typeface="Montserrat" pitchFamily="2" charset="77"/>
              </a:rPr>
              <a:t>Vivamus</a:t>
            </a:r>
            <a:r>
              <a:rPr lang="en-US" sz="2600" dirty="0">
                <a:latin typeface="Montserrat" pitchFamily="2" charset="77"/>
              </a:rPr>
              <a:t> porta porta </a:t>
            </a:r>
            <a:r>
              <a:rPr lang="en-US" sz="2600" dirty="0" err="1">
                <a:latin typeface="Montserrat" pitchFamily="2" charset="77"/>
              </a:rPr>
              <a:t>turpis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ultrices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hendrerit</a:t>
            </a:r>
            <a:r>
              <a:rPr lang="en-US" sz="2600" dirty="0">
                <a:latin typeface="Montserrat" pitchFamily="2" charset="77"/>
              </a:rPr>
              <a:t>. Maecenas id </a:t>
            </a:r>
            <a:r>
              <a:rPr lang="en-US" sz="2600" dirty="0" err="1">
                <a:latin typeface="Montserrat" pitchFamily="2" charset="77"/>
              </a:rPr>
              <a:t>orci</a:t>
            </a:r>
            <a:r>
              <a:rPr lang="en-US" sz="2600" dirty="0">
                <a:latin typeface="Montserrat" pitchFamily="2" charset="77"/>
              </a:rPr>
              <a:t> non mi dictum </a:t>
            </a:r>
            <a:r>
              <a:rPr lang="en-US" sz="2600" dirty="0" err="1">
                <a:latin typeface="Montserrat" pitchFamily="2" charset="77"/>
              </a:rPr>
              <a:t>tristique</a:t>
            </a:r>
            <a:r>
              <a:rPr lang="en-US" sz="2600" dirty="0">
                <a:latin typeface="Montserrat" pitchFamily="2" charset="77"/>
              </a:rPr>
              <a:t>. In </a:t>
            </a:r>
            <a:r>
              <a:rPr lang="en-US" sz="2600" dirty="0" err="1">
                <a:latin typeface="Montserrat" pitchFamily="2" charset="77"/>
              </a:rPr>
              <a:t>efficitur</a:t>
            </a:r>
            <a:r>
              <a:rPr lang="en-US" sz="2600" dirty="0">
                <a:latin typeface="Montserrat" pitchFamily="2" charset="77"/>
              </a:rPr>
              <a:t>, ante in </a:t>
            </a:r>
            <a:r>
              <a:rPr lang="en-US" sz="2600" dirty="0" err="1">
                <a:latin typeface="Montserrat" pitchFamily="2" charset="77"/>
              </a:rPr>
              <a:t>bibendum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venenatis</a:t>
            </a:r>
            <a:r>
              <a:rPr lang="en-US" sz="2600" dirty="0">
                <a:latin typeface="Montserrat" pitchFamily="2" charset="77"/>
              </a:rPr>
              <a:t>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9" name="Picture Placeholder 8" descr="A group of people looking at a blueprint&#10;&#10;Description automatically generated">
            <a:extLst>
              <a:ext uri="{FF2B5EF4-FFF2-40B4-BE49-F238E27FC236}">
                <a16:creationId xmlns:a16="http://schemas.microsoft.com/office/drawing/2014/main" id="{507C950D-20EE-3124-2FF8-99EDB566CBE8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651708" cy="1953770"/>
          </a:xfrm>
        </p:spPr>
      </p:pic>
      <p:pic>
        <p:nvPicPr>
          <p:cNvPr id="11" name="Picture Placeholder 10" descr="A person and person sitting in a circle looking at a computer&#10;&#10;Description automatically generated">
            <a:extLst>
              <a:ext uri="{FF2B5EF4-FFF2-40B4-BE49-F238E27FC236}">
                <a16:creationId xmlns:a16="http://schemas.microsoft.com/office/drawing/2014/main" id="{EC28EF67-DCB5-F89D-7C75-EB7281B66724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5" name="Picture Placeholder 14" descr="A person looking at a computer&#10;&#10;Description automatically generated">
            <a:extLst>
              <a:ext uri="{FF2B5EF4-FFF2-40B4-BE49-F238E27FC236}">
                <a16:creationId xmlns:a16="http://schemas.microsoft.com/office/drawing/2014/main" id="{706BA463-5703-169F-CCF5-DD9E1662E02C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145288"/>
            <a:ext cx="4651708" cy="1966402"/>
          </a:xfrm>
        </p:spPr>
      </p:pic>
      <p:pic>
        <p:nvPicPr>
          <p:cNvPr id="13" name="Picture Placeholder 12" descr="A group of people sitting around a table&#10;&#10;Description automatically generated">
            <a:extLst>
              <a:ext uri="{FF2B5EF4-FFF2-40B4-BE49-F238E27FC236}">
                <a16:creationId xmlns:a16="http://schemas.microsoft.com/office/drawing/2014/main" id="{1F240EAF-D68F-6E47-5C10-AF817D285824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76556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59DBC58-EBBC-3E6E-72FC-CC77AB7DDB7C}"/>
              </a:ext>
            </a:extLst>
          </p:cNvPr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rgbClr val="FF8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458E9B5-CA1C-D0C3-518A-9DB4AA074692}"/>
              </a:ext>
            </a:extLst>
          </p:cNvPr>
          <p:cNvSpPr txBox="1">
            <a:spLocks/>
          </p:cNvSpPr>
          <p:nvPr/>
        </p:nvSpPr>
        <p:spPr>
          <a:xfrm>
            <a:off x="228146" y="1550194"/>
            <a:ext cx="11735708" cy="1878806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Arial Nova" panose="020B0604020202020204" pitchFamily="34" charset="0"/>
                <a:ea typeface="UD Digi Kyokasho NK-B" panose="02020700000000000000" pitchFamily="18" charset="-128"/>
                <a:cs typeface="+mj-cs"/>
              </a:defRPr>
            </a:lvl1pPr>
          </a:lstStyle>
          <a:p>
            <a:pPr algn="ctr"/>
            <a:r>
              <a:rPr lang="en-US" sz="4800" dirty="0">
                <a:solidFill>
                  <a:schemeClr val="bg2"/>
                </a:solidFill>
                <a:latin typeface="Montserrat" pitchFamily="2" charset="77"/>
              </a:rPr>
              <a:t>Cover &amp; Divider Options</a:t>
            </a:r>
          </a:p>
        </p:txBody>
      </p:sp>
      <p:pic>
        <p:nvPicPr>
          <p:cNvPr id="4" name="Picture 3" descr="A black and white logo&#10;&#10;Description automatically generated">
            <a:extLst>
              <a:ext uri="{FF2B5EF4-FFF2-40B4-BE49-F238E27FC236}">
                <a16:creationId xmlns:a16="http://schemas.microsoft.com/office/drawing/2014/main" id="{619C8A92-7DE0-093F-91A0-99B843A593D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0699" y="2489597"/>
            <a:ext cx="4310601" cy="3136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725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240AED-3C78-7DD1-F1FC-CE6A18046D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Montserrat" pitchFamily="2" charset="77"/>
              </a:rPr>
              <a:t>5X </a:t>
            </a:r>
            <a:r>
              <a:rPr lang="en-US" dirty="0" err="1">
                <a:latin typeface="Montserrat" pitchFamily="2" charset="77"/>
              </a:rPr>
              <a:t>Photo_L</a:t>
            </a:r>
            <a:endParaRPr lang="en-US" dirty="0">
              <a:latin typeface="Montserrat" pitchFamily="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B38432-0FDA-E70E-946F-BF018922C7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99660" y="1825625"/>
            <a:ext cx="6543040" cy="4057463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sz="2600" dirty="0">
                <a:latin typeface="Montserrat" pitchFamily="2" charset="77"/>
              </a:rPr>
              <a:t>Lorem ipsum dolor sit </a:t>
            </a:r>
            <a:r>
              <a:rPr lang="en-US" sz="2600" dirty="0" err="1">
                <a:latin typeface="Montserrat" pitchFamily="2" charset="77"/>
              </a:rPr>
              <a:t>amet</a:t>
            </a:r>
            <a:r>
              <a:rPr lang="en-US" sz="2600" dirty="0">
                <a:latin typeface="Montserrat" pitchFamily="2" charset="77"/>
              </a:rPr>
              <a:t>, </a:t>
            </a:r>
            <a:r>
              <a:rPr lang="en-US" sz="2600" dirty="0" err="1">
                <a:latin typeface="Montserrat" pitchFamily="2" charset="77"/>
              </a:rPr>
              <a:t>consectetur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adipiscing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elit</a:t>
            </a:r>
            <a:r>
              <a:rPr lang="en-US" sz="2600" dirty="0">
                <a:latin typeface="Montserrat" pitchFamily="2" charset="77"/>
              </a:rPr>
              <a:t>. </a:t>
            </a:r>
            <a:r>
              <a:rPr lang="en-US" sz="2600" dirty="0" err="1">
                <a:latin typeface="Montserrat" pitchFamily="2" charset="77"/>
              </a:rPr>
              <a:t>Quisque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mollis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luctus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posuere</a:t>
            </a:r>
            <a:r>
              <a:rPr lang="en-US" sz="2600" dirty="0">
                <a:latin typeface="Montserrat" pitchFamily="2" charset="77"/>
              </a:rPr>
              <a:t>. </a:t>
            </a:r>
            <a:r>
              <a:rPr lang="en-US" sz="2600" dirty="0" err="1">
                <a:latin typeface="Montserrat" pitchFamily="2" charset="77"/>
              </a:rPr>
              <a:t>Vivamus</a:t>
            </a:r>
            <a:r>
              <a:rPr lang="en-US" sz="2600" dirty="0">
                <a:latin typeface="Montserrat" pitchFamily="2" charset="77"/>
              </a:rPr>
              <a:t> porta porta </a:t>
            </a:r>
            <a:r>
              <a:rPr lang="en-US" sz="2600" dirty="0" err="1">
                <a:latin typeface="Montserrat" pitchFamily="2" charset="77"/>
              </a:rPr>
              <a:t>turpis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ultrices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hendrerit</a:t>
            </a:r>
            <a:r>
              <a:rPr lang="en-US" sz="2600" dirty="0">
                <a:latin typeface="Montserrat" pitchFamily="2" charset="77"/>
              </a:rPr>
              <a:t>. Maecenas id </a:t>
            </a:r>
            <a:r>
              <a:rPr lang="en-US" sz="2600" dirty="0" err="1">
                <a:latin typeface="Montserrat" pitchFamily="2" charset="77"/>
              </a:rPr>
              <a:t>orci</a:t>
            </a:r>
            <a:r>
              <a:rPr lang="en-US" sz="2600" dirty="0">
                <a:latin typeface="Montserrat" pitchFamily="2" charset="77"/>
              </a:rPr>
              <a:t> non mi dictum </a:t>
            </a:r>
            <a:r>
              <a:rPr lang="en-US" sz="2600" dirty="0" err="1">
                <a:latin typeface="Montserrat" pitchFamily="2" charset="77"/>
              </a:rPr>
              <a:t>tristique</a:t>
            </a:r>
            <a:r>
              <a:rPr lang="en-US" sz="2600" dirty="0">
                <a:latin typeface="Montserrat" pitchFamily="2" charset="77"/>
              </a:rPr>
              <a:t>. In </a:t>
            </a:r>
            <a:r>
              <a:rPr lang="en-US" sz="2600" dirty="0" err="1">
                <a:latin typeface="Montserrat" pitchFamily="2" charset="77"/>
              </a:rPr>
              <a:t>efficitur</a:t>
            </a:r>
            <a:r>
              <a:rPr lang="en-US" sz="2600" dirty="0">
                <a:latin typeface="Montserrat" pitchFamily="2" charset="77"/>
              </a:rPr>
              <a:t>, ante in </a:t>
            </a:r>
            <a:r>
              <a:rPr lang="en-US" sz="2600" dirty="0" err="1">
                <a:latin typeface="Montserrat" pitchFamily="2" charset="77"/>
              </a:rPr>
              <a:t>bibendum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venenatis</a:t>
            </a:r>
            <a:r>
              <a:rPr lang="en-US" sz="2600" dirty="0">
                <a:latin typeface="Montserrat" pitchFamily="2" charset="77"/>
              </a:rPr>
              <a:t>.</a:t>
            </a:r>
          </a:p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sz="2600" dirty="0">
                <a:latin typeface="Montserrat" pitchFamily="2" charset="77"/>
              </a:rPr>
              <a:t>Lorem ipsum dolor sit </a:t>
            </a:r>
            <a:r>
              <a:rPr lang="en-US" sz="2600" dirty="0" err="1">
                <a:latin typeface="Montserrat" pitchFamily="2" charset="77"/>
              </a:rPr>
              <a:t>amet</a:t>
            </a:r>
            <a:r>
              <a:rPr lang="en-US" sz="2600" dirty="0">
                <a:latin typeface="Montserrat" pitchFamily="2" charset="77"/>
              </a:rPr>
              <a:t>, </a:t>
            </a:r>
            <a:r>
              <a:rPr lang="en-US" sz="2600" dirty="0" err="1">
                <a:latin typeface="Montserrat" pitchFamily="2" charset="77"/>
              </a:rPr>
              <a:t>consectetur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adipiscing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elit</a:t>
            </a:r>
            <a:r>
              <a:rPr lang="en-US" sz="2600" dirty="0">
                <a:latin typeface="Montserrat" pitchFamily="2" charset="77"/>
              </a:rPr>
              <a:t>. </a:t>
            </a:r>
            <a:r>
              <a:rPr lang="en-US" sz="2600" dirty="0" err="1">
                <a:latin typeface="Montserrat" pitchFamily="2" charset="77"/>
              </a:rPr>
              <a:t>Quisque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mollis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luctus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posuere</a:t>
            </a:r>
            <a:r>
              <a:rPr lang="en-US" sz="2600" dirty="0">
                <a:latin typeface="Montserrat" pitchFamily="2" charset="77"/>
              </a:rPr>
              <a:t>. </a:t>
            </a:r>
            <a:r>
              <a:rPr lang="en-US" sz="2600" dirty="0" err="1">
                <a:latin typeface="Montserrat" pitchFamily="2" charset="77"/>
              </a:rPr>
              <a:t>Vivamus</a:t>
            </a:r>
            <a:r>
              <a:rPr lang="en-US" sz="2600" dirty="0">
                <a:latin typeface="Montserrat" pitchFamily="2" charset="77"/>
              </a:rPr>
              <a:t> porta porta </a:t>
            </a:r>
            <a:r>
              <a:rPr lang="en-US" sz="2600" dirty="0" err="1">
                <a:latin typeface="Montserrat" pitchFamily="2" charset="77"/>
              </a:rPr>
              <a:t>turpis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ultrices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hendrerit</a:t>
            </a:r>
            <a:r>
              <a:rPr lang="en-US" sz="2600" dirty="0">
                <a:latin typeface="Montserrat" pitchFamily="2" charset="77"/>
              </a:rPr>
              <a:t>. Maecenas id </a:t>
            </a:r>
            <a:r>
              <a:rPr lang="en-US" sz="2600" dirty="0" err="1">
                <a:latin typeface="Montserrat" pitchFamily="2" charset="77"/>
              </a:rPr>
              <a:t>orci</a:t>
            </a:r>
            <a:r>
              <a:rPr lang="en-US" sz="2600" dirty="0">
                <a:latin typeface="Montserrat" pitchFamily="2" charset="77"/>
              </a:rPr>
              <a:t> non mi dictum </a:t>
            </a:r>
            <a:r>
              <a:rPr lang="en-US" sz="2600" dirty="0" err="1">
                <a:latin typeface="Montserrat" pitchFamily="2" charset="77"/>
              </a:rPr>
              <a:t>tristique</a:t>
            </a:r>
            <a:r>
              <a:rPr lang="en-US" sz="2600" dirty="0">
                <a:latin typeface="Montserrat" pitchFamily="2" charset="77"/>
              </a:rPr>
              <a:t>. In </a:t>
            </a:r>
            <a:r>
              <a:rPr lang="en-US" sz="2600" dirty="0" err="1">
                <a:latin typeface="Montserrat" pitchFamily="2" charset="77"/>
              </a:rPr>
              <a:t>efficitur</a:t>
            </a:r>
            <a:r>
              <a:rPr lang="en-US" sz="2600" dirty="0">
                <a:latin typeface="Montserrat" pitchFamily="2" charset="77"/>
              </a:rPr>
              <a:t>, ante in </a:t>
            </a:r>
            <a:r>
              <a:rPr lang="en-US" sz="2600" dirty="0" err="1">
                <a:latin typeface="Montserrat" pitchFamily="2" charset="77"/>
              </a:rPr>
              <a:t>bibendum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venenatis</a:t>
            </a:r>
            <a:r>
              <a:rPr lang="en-US" sz="2600" dirty="0">
                <a:latin typeface="Montserrat" pitchFamily="2" charset="77"/>
              </a:rPr>
              <a:t>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0" name="Picture Placeholder 9" descr="A person and person sitting in a circle looking at a computer&#10;&#10;Description automatically generated">
            <a:extLst>
              <a:ext uri="{FF2B5EF4-FFF2-40B4-BE49-F238E27FC236}">
                <a16:creationId xmlns:a16="http://schemas.microsoft.com/office/drawing/2014/main" id="{466C08E3-BDC1-1F3D-9210-DAB7C524B604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Picture Placeholder 13" descr="A person looking at a computer&#10;&#10;Description automatically generated">
            <a:extLst>
              <a:ext uri="{FF2B5EF4-FFF2-40B4-BE49-F238E27FC236}">
                <a16:creationId xmlns:a16="http://schemas.microsoft.com/office/drawing/2014/main" id="{FC6DA747-B475-1282-45E7-895C07D29104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072644"/>
            <a:ext cx="4651708" cy="1966402"/>
          </a:xfrm>
        </p:spPr>
      </p:pic>
      <p:pic>
        <p:nvPicPr>
          <p:cNvPr id="16" name="Picture Placeholder 15" descr="A group of people looking at a blueprint&#10;&#10;Description automatically generated">
            <a:extLst>
              <a:ext uri="{FF2B5EF4-FFF2-40B4-BE49-F238E27FC236}">
                <a16:creationId xmlns:a16="http://schemas.microsoft.com/office/drawing/2014/main" id="{C9B846ED-782F-B830-A174-69BDB741B950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145288"/>
            <a:ext cx="2263242" cy="1966402"/>
          </a:xfrm>
        </p:spPr>
      </p:pic>
      <p:pic>
        <p:nvPicPr>
          <p:cNvPr id="12" name="Picture Placeholder 11" descr="A group of people sitting around a table&#10;&#10;Description automatically generated">
            <a:extLst>
              <a:ext uri="{FF2B5EF4-FFF2-40B4-BE49-F238E27FC236}">
                <a16:creationId xmlns:a16="http://schemas.microsoft.com/office/drawing/2014/main" id="{2F4C3F48-537B-8511-DA4D-CD0A617E83AA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8" name="Picture Placeholder 17" descr="A person standing at a desk&#10;&#10;Description automatically generated">
            <a:extLst>
              <a:ext uri="{FF2B5EF4-FFF2-40B4-BE49-F238E27FC236}">
                <a16:creationId xmlns:a16="http://schemas.microsoft.com/office/drawing/2014/main" id="{E3F8CA23-9794-08B8-364C-FB8539182AD8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54974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F7CF92-F6B2-4004-443C-41B3531A05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Montserrat" pitchFamily="2" charset="77"/>
              </a:rPr>
              <a:t>6X </a:t>
            </a:r>
            <a:r>
              <a:rPr lang="en-US" dirty="0" err="1">
                <a:latin typeface="Montserrat" pitchFamily="2" charset="77"/>
              </a:rPr>
              <a:t>Photo_L</a:t>
            </a:r>
            <a:endParaRPr lang="en-US" dirty="0">
              <a:latin typeface="Montserrat" pitchFamily="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7F47A6-050F-75C5-04DA-C341718005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99660" y="1825625"/>
            <a:ext cx="6619240" cy="4057463"/>
          </a:xfrm>
        </p:spPr>
        <p:txBody>
          <a:bodyPr>
            <a:normAutofit fontScale="92500" lnSpcReduction="10000"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sz="2600" dirty="0">
                <a:latin typeface="Montserrat" pitchFamily="2" charset="77"/>
              </a:rPr>
              <a:t>Lorem ipsum dolor sit </a:t>
            </a:r>
            <a:r>
              <a:rPr lang="en-US" sz="2600" dirty="0" err="1">
                <a:latin typeface="Montserrat" pitchFamily="2" charset="77"/>
              </a:rPr>
              <a:t>amet</a:t>
            </a:r>
            <a:r>
              <a:rPr lang="en-US" sz="2600" dirty="0">
                <a:latin typeface="Montserrat" pitchFamily="2" charset="77"/>
              </a:rPr>
              <a:t>, </a:t>
            </a:r>
            <a:r>
              <a:rPr lang="en-US" sz="2600" dirty="0" err="1">
                <a:latin typeface="Montserrat" pitchFamily="2" charset="77"/>
              </a:rPr>
              <a:t>consectetur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adipiscing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elit</a:t>
            </a:r>
            <a:r>
              <a:rPr lang="en-US" sz="2600" dirty="0">
                <a:latin typeface="Montserrat" pitchFamily="2" charset="77"/>
              </a:rPr>
              <a:t>. </a:t>
            </a:r>
            <a:r>
              <a:rPr lang="en-US" sz="2600" dirty="0" err="1">
                <a:latin typeface="Montserrat" pitchFamily="2" charset="77"/>
              </a:rPr>
              <a:t>Quisque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mollis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luctus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posuere</a:t>
            </a:r>
            <a:r>
              <a:rPr lang="en-US" sz="2600" dirty="0">
                <a:latin typeface="Montserrat" pitchFamily="2" charset="77"/>
              </a:rPr>
              <a:t>. </a:t>
            </a:r>
            <a:r>
              <a:rPr lang="en-US" sz="2600" dirty="0" err="1">
                <a:latin typeface="Montserrat" pitchFamily="2" charset="77"/>
              </a:rPr>
              <a:t>Vivamus</a:t>
            </a:r>
            <a:r>
              <a:rPr lang="en-US" sz="2600" dirty="0">
                <a:latin typeface="Montserrat" pitchFamily="2" charset="77"/>
              </a:rPr>
              <a:t> porta porta </a:t>
            </a:r>
            <a:r>
              <a:rPr lang="en-US" sz="2600" dirty="0" err="1">
                <a:latin typeface="Montserrat" pitchFamily="2" charset="77"/>
              </a:rPr>
              <a:t>turpis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ultrices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hendrerit</a:t>
            </a:r>
            <a:r>
              <a:rPr lang="en-US" sz="2600" dirty="0">
                <a:latin typeface="Montserrat" pitchFamily="2" charset="77"/>
              </a:rPr>
              <a:t>. Maecenas id </a:t>
            </a:r>
            <a:r>
              <a:rPr lang="en-US" sz="2600" dirty="0" err="1">
                <a:latin typeface="Montserrat" pitchFamily="2" charset="77"/>
              </a:rPr>
              <a:t>orci</a:t>
            </a:r>
            <a:r>
              <a:rPr lang="en-US" sz="2600" dirty="0">
                <a:latin typeface="Montserrat" pitchFamily="2" charset="77"/>
              </a:rPr>
              <a:t> non mi dictum </a:t>
            </a:r>
            <a:r>
              <a:rPr lang="en-US" sz="2600" dirty="0" err="1">
                <a:latin typeface="Montserrat" pitchFamily="2" charset="77"/>
              </a:rPr>
              <a:t>tristique</a:t>
            </a:r>
            <a:r>
              <a:rPr lang="en-US" sz="2600" dirty="0">
                <a:latin typeface="Montserrat" pitchFamily="2" charset="77"/>
              </a:rPr>
              <a:t>. In </a:t>
            </a:r>
            <a:r>
              <a:rPr lang="en-US" sz="2600" dirty="0" err="1">
                <a:latin typeface="Montserrat" pitchFamily="2" charset="77"/>
              </a:rPr>
              <a:t>efficitur</a:t>
            </a:r>
            <a:r>
              <a:rPr lang="en-US" sz="2600" dirty="0">
                <a:latin typeface="Montserrat" pitchFamily="2" charset="77"/>
              </a:rPr>
              <a:t>, ante in </a:t>
            </a:r>
            <a:r>
              <a:rPr lang="en-US" sz="2600" dirty="0" err="1">
                <a:latin typeface="Montserrat" pitchFamily="2" charset="77"/>
              </a:rPr>
              <a:t>bibendum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venenatis</a:t>
            </a:r>
            <a:r>
              <a:rPr lang="en-US" sz="2600" dirty="0">
                <a:latin typeface="Montserrat" pitchFamily="2" charset="77"/>
              </a:rPr>
              <a:t>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600" dirty="0">
                <a:latin typeface="Montserrat" pitchFamily="2" charset="77"/>
              </a:rPr>
              <a:t>Lorem ipsum dolor sit </a:t>
            </a:r>
            <a:r>
              <a:rPr lang="en-US" sz="2600" dirty="0" err="1">
                <a:latin typeface="Montserrat" pitchFamily="2" charset="77"/>
              </a:rPr>
              <a:t>amet</a:t>
            </a:r>
            <a:r>
              <a:rPr lang="en-US" sz="2600" dirty="0">
                <a:latin typeface="Montserrat" pitchFamily="2" charset="77"/>
              </a:rPr>
              <a:t>, </a:t>
            </a:r>
            <a:r>
              <a:rPr lang="en-US" sz="2600" dirty="0" err="1">
                <a:latin typeface="Montserrat" pitchFamily="2" charset="77"/>
              </a:rPr>
              <a:t>consectetur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adipiscing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elit</a:t>
            </a:r>
            <a:r>
              <a:rPr lang="en-US" sz="2600" dirty="0">
                <a:latin typeface="Montserrat" pitchFamily="2" charset="77"/>
              </a:rPr>
              <a:t>. </a:t>
            </a:r>
            <a:r>
              <a:rPr lang="en-US" sz="2600" dirty="0" err="1">
                <a:latin typeface="Montserrat" pitchFamily="2" charset="77"/>
              </a:rPr>
              <a:t>Quisque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mollis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luctus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posuere</a:t>
            </a:r>
            <a:r>
              <a:rPr lang="en-US" sz="2600" dirty="0">
                <a:latin typeface="Montserrat" pitchFamily="2" charset="77"/>
              </a:rPr>
              <a:t>. </a:t>
            </a:r>
            <a:r>
              <a:rPr lang="en-US" sz="2600" dirty="0" err="1">
                <a:latin typeface="Montserrat" pitchFamily="2" charset="77"/>
              </a:rPr>
              <a:t>Vivamus</a:t>
            </a:r>
            <a:r>
              <a:rPr lang="en-US" sz="2600" dirty="0">
                <a:latin typeface="Montserrat" pitchFamily="2" charset="77"/>
              </a:rPr>
              <a:t> porta porta </a:t>
            </a:r>
            <a:r>
              <a:rPr lang="en-US" sz="2600" dirty="0" err="1">
                <a:latin typeface="Montserrat" pitchFamily="2" charset="77"/>
              </a:rPr>
              <a:t>turpis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ultrices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hendrerit</a:t>
            </a:r>
            <a:r>
              <a:rPr lang="en-US" sz="2600" dirty="0">
                <a:latin typeface="Montserrat" pitchFamily="2" charset="77"/>
              </a:rPr>
              <a:t>. Maecenas id </a:t>
            </a:r>
            <a:r>
              <a:rPr lang="en-US" sz="2600" dirty="0" err="1">
                <a:latin typeface="Montserrat" pitchFamily="2" charset="77"/>
              </a:rPr>
              <a:t>orci</a:t>
            </a:r>
            <a:r>
              <a:rPr lang="en-US" sz="2600" dirty="0">
                <a:latin typeface="Montserrat" pitchFamily="2" charset="77"/>
              </a:rPr>
              <a:t> non mi dictum </a:t>
            </a:r>
            <a:r>
              <a:rPr lang="en-US" sz="2600" dirty="0" err="1">
                <a:latin typeface="Montserrat" pitchFamily="2" charset="77"/>
              </a:rPr>
              <a:t>tristique</a:t>
            </a:r>
            <a:r>
              <a:rPr lang="en-US" sz="2600" dirty="0">
                <a:latin typeface="Montserrat" pitchFamily="2" charset="77"/>
              </a:rPr>
              <a:t>. In </a:t>
            </a:r>
            <a:r>
              <a:rPr lang="en-US" sz="2600" dirty="0" err="1">
                <a:latin typeface="Montserrat" pitchFamily="2" charset="77"/>
              </a:rPr>
              <a:t>efficitur</a:t>
            </a:r>
            <a:r>
              <a:rPr lang="en-US" sz="2600" dirty="0">
                <a:latin typeface="Montserrat" pitchFamily="2" charset="77"/>
              </a:rPr>
              <a:t>, ante in </a:t>
            </a:r>
            <a:r>
              <a:rPr lang="en-US" sz="2600" dirty="0" err="1">
                <a:latin typeface="Montserrat" pitchFamily="2" charset="77"/>
              </a:rPr>
              <a:t>bibendum</a:t>
            </a:r>
            <a:r>
              <a:rPr lang="en-US" sz="2600" dirty="0">
                <a:latin typeface="Montserrat" pitchFamily="2" charset="77"/>
              </a:rPr>
              <a:t> </a:t>
            </a:r>
            <a:r>
              <a:rPr lang="en-US" sz="2600" dirty="0" err="1">
                <a:latin typeface="Montserrat" pitchFamily="2" charset="77"/>
              </a:rPr>
              <a:t>venenatis</a:t>
            </a:r>
            <a:r>
              <a:rPr lang="en-US" sz="2600" dirty="0">
                <a:latin typeface="Montserrat" pitchFamily="2" charset="77"/>
              </a:rPr>
              <a:t>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1" name="Picture Placeholder 10" descr="A person and person sitting in a circle looking at a computer&#10;&#10;Description automatically generated">
            <a:extLst>
              <a:ext uri="{FF2B5EF4-FFF2-40B4-BE49-F238E27FC236}">
                <a16:creationId xmlns:a16="http://schemas.microsoft.com/office/drawing/2014/main" id="{087BD358-5C06-34EB-5113-BBA84981DAE3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5" name="Picture Placeholder 14" descr="A person writing on a notebook&#10;&#10;Description automatically generated">
            <a:extLst>
              <a:ext uri="{FF2B5EF4-FFF2-40B4-BE49-F238E27FC236}">
                <a16:creationId xmlns:a16="http://schemas.microsoft.com/office/drawing/2014/main" id="{652ECB46-BD0C-911D-87C0-4B0B143525AF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9" name="Picture Placeholder 18" descr="A group of people looking at a blueprint&#10;&#10;Description automatically generated">
            <a:extLst>
              <a:ext uri="{FF2B5EF4-FFF2-40B4-BE49-F238E27FC236}">
                <a16:creationId xmlns:a16="http://schemas.microsoft.com/office/drawing/2014/main" id="{3E147284-D3D5-2806-C06C-1079D52C5D54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145288"/>
            <a:ext cx="2263242" cy="1966402"/>
          </a:xfrm>
        </p:spPr>
      </p:pic>
      <p:pic>
        <p:nvPicPr>
          <p:cNvPr id="17" name="Picture Placeholder 16" descr="A person looking at a computer&#10;&#10;Description automatically generated">
            <a:extLst>
              <a:ext uri="{FF2B5EF4-FFF2-40B4-BE49-F238E27FC236}">
                <a16:creationId xmlns:a16="http://schemas.microsoft.com/office/drawing/2014/main" id="{D9BE30D5-D606-3DDB-77C9-35EFC5149C33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3" name="Picture Placeholder 12" descr="A group of people sitting around a table&#10;&#10;Description automatically generated">
            <a:extLst>
              <a:ext uri="{FF2B5EF4-FFF2-40B4-BE49-F238E27FC236}">
                <a16:creationId xmlns:a16="http://schemas.microsoft.com/office/drawing/2014/main" id="{6BA7E486-982B-EA28-517E-91DAADC2483A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1" name="Picture Placeholder 20" descr="A person standing in an office&#10;&#10;Description automatically generated">
            <a:extLst>
              <a:ext uri="{FF2B5EF4-FFF2-40B4-BE49-F238E27FC236}">
                <a16:creationId xmlns:a16="http://schemas.microsoft.com/office/drawing/2014/main" id="{12574475-AF37-98FB-5A94-82F7D7F680CD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1868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A field of fruit trees&#10;&#10;Description automatically generated">
            <a:extLst>
              <a:ext uri="{FF2B5EF4-FFF2-40B4-BE49-F238E27FC236}">
                <a16:creationId xmlns:a16="http://schemas.microsoft.com/office/drawing/2014/main" id="{C370D2AC-EEB2-DBFE-40F1-1AE2CB1866D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6350" y="0"/>
            <a:ext cx="12198350" cy="6858000"/>
          </a:xfrm>
        </p:spPr>
      </p:pic>
      <p:sp>
        <p:nvSpPr>
          <p:cNvPr id="6" name="Rectangle">
            <a:extLst>
              <a:ext uri="{FF2B5EF4-FFF2-40B4-BE49-F238E27FC236}">
                <a16:creationId xmlns:a16="http://schemas.microsoft.com/office/drawing/2014/main" id="{F9126D5F-5AE4-4DC5-BDAE-1347628A10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8595B">
              <a:alpha val="54902"/>
            </a:srgb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algn="ctr" defTabSz="228600" hangingPunct="0">
              <a:lnSpc>
                <a:spcPct val="80000"/>
              </a:lnSpc>
              <a:defRPr baseline="-14814">
                <a:solidFill>
                  <a:srgbClr val="4267B2"/>
                </a:solidFill>
              </a:defRPr>
            </a:pPr>
            <a:endParaRPr sz="2700" kern="0" baseline="-14814">
              <a:solidFill>
                <a:srgbClr val="4267B2"/>
              </a:solidFill>
              <a:latin typeface="FreightSansLFPro"/>
              <a:sym typeface="FreightSansLFPro"/>
            </a:endParaRPr>
          </a:p>
        </p:txBody>
      </p:sp>
      <p:sp>
        <p:nvSpPr>
          <p:cNvPr id="7" name="XX%">
            <a:extLst>
              <a:ext uri="{FF2B5EF4-FFF2-40B4-BE49-F238E27FC236}">
                <a16:creationId xmlns:a16="http://schemas.microsoft.com/office/drawing/2014/main" id="{2F8D0EDE-E2E1-4EF3-9D0C-2A425B2176D7}"/>
              </a:ext>
            </a:extLst>
          </p:cNvPr>
          <p:cNvSpPr txBox="1"/>
          <p:nvPr/>
        </p:nvSpPr>
        <p:spPr>
          <a:xfrm>
            <a:off x="4322034" y="2112728"/>
            <a:ext cx="3541581" cy="21082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38100" tIns="38100" rIns="38100" bIns="38100" anchor="ctr">
            <a:spAutoFit/>
          </a:bodyPr>
          <a:lstStyle>
            <a:lvl1pPr defTabSz="819150">
              <a:lnSpc>
                <a:spcPct val="100000"/>
              </a:lnSpc>
              <a:defRPr sz="45000" spc="0">
                <a:solidFill>
                  <a:schemeClr val="accent1"/>
                </a:solidFill>
                <a:latin typeface="+mj-lt"/>
                <a:ea typeface="+mj-ea"/>
                <a:cs typeface="+mj-cs"/>
                <a:sym typeface="FreightSansLFPro Semibold"/>
              </a:defRPr>
            </a:lvl1pPr>
          </a:lstStyle>
          <a:p>
            <a:pPr algn="ctr" defTabSz="409575" hangingPunct="0"/>
            <a:r>
              <a:rPr sz="13200" b="1" kern="0" dirty="0">
                <a:solidFill>
                  <a:srgbClr val="FFFFFF"/>
                </a:solidFill>
                <a:latin typeface="Montserrat" pitchFamily="2" charset="77"/>
              </a:rPr>
              <a:t>XX</a:t>
            </a:r>
            <a:r>
              <a:rPr sz="9600" kern="0" dirty="0">
                <a:solidFill>
                  <a:srgbClr val="FFFFFF"/>
                </a:solidFill>
                <a:latin typeface="Montserrat" pitchFamily="2" charset="77"/>
              </a:rPr>
              <a:t>%</a:t>
            </a:r>
            <a:endParaRPr sz="22500" kern="0" dirty="0">
              <a:solidFill>
                <a:srgbClr val="FFFFFF"/>
              </a:solidFill>
              <a:latin typeface="Montserrat" pitchFamily="2" charset="7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6746295-AEF3-4011-A142-9517E7967189}"/>
              </a:ext>
            </a:extLst>
          </p:cNvPr>
          <p:cNvSpPr txBox="1"/>
          <p:nvPr/>
        </p:nvSpPr>
        <p:spPr>
          <a:xfrm>
            <a:off x="2908113" y="3943998"/>
            <a:ext cx="636942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600" dirty="0">
                <a:solidFill>
                  <a:schemeClr val="bg2"/>
                </a:solidFill>
                <a:latin typeface="Montserrat" pitchFamily="2" charset="77"/>
              </a:rPr>
              <a:t>big stat with shaded 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FDC3420-F831-6437-D6BB-A7CF436BFA04}"/>
              </a:ext>
            </a:extLst>
          </p:cNvPr>
          <p:cNvSpPr>
            <a:spLocks/>
          </p:cNvSpPr>
          <p:nvPr/>
        </p:nvSpPr>
        <p:spPr>
          <a:xfrm>
            <a:off x="10299700" y="6222132"/>
            <a:ext cx="1892300" cy="635868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6214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XX%">
            <a:extLst>
              <a:ext uri="{FF2B5EF4-FFF2-40B4-BE49-F238E27FC236}">
                <a16:creationId xmlns:a16="http://schemas.microsoft.com/office/drawing/2014/main" id="{7EAB87DD-537E-4219-E087-68B3BDC4FFD1}"/>
              </a:ext>
            </a:extLst>
          </p:cNvPr>
          <p:cNvSpPr txBox="1"/>
          <p:nvPr/>
        </p:nvSpPr>
        <p:spPr>
          <a:xfrm>
            <a:off x="4324140" y="2112728"/>
            <a:ext cx="3543716" cy="21082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38100" tIns="38100" rIns="38100" bIns="38100" anchor="ctr">
            <a:spAutoFit/>
          </a:bodyPr>
          <a:lstStyle>
            <a:lvl1pPr defTabSz="819150">
              <a:lnSpc>
                <a:spcPct val="100000"/>
              </a:lnSpc>
              <a:defRPr sz="45000" spc="0">
                <a:solidFill>
                  <a:schemeClr val="accent1"/>
                </a:solidFill>
                <a:latin typeface="+mj-lt"/>
                <a:ea typeface="+mj-ea"/>
                <a:cs typeface="+mj-cs"/>
                <a:sym typeface="FreightSansLFPro Semibold"/>
              </a:defRPr>
            </a:lvl1pPr>
          </a:lstStyle>
          <a:p>
            <a:pPr algn="ctr" defTabSz="409575" hangingPunct="0"/>
            <a:r>
              <a:rPr sz="13200" b="1" kern="0" dirty="0">
                <a:latin typeface="Montserrat" pitchFamily="2" charset="77"/>
              </a:rPr>
              <a:t>XX</a:t>
            </a:r>
            <a:r>
              <a:rPr sz="9600" kern="0" dirty="0">
                <a:latin typeface="Montserrat" pitchFamily="2" charset="77"/>
              </a:rPr>
              <a:t>%</a:t>
            </a:r>
            <a:endParaRPr sz="22500" kern="0" dirty="0">
              <a:latin typeface="Montserrat" pitchFamily="2" charset="77"/>
            </a:endParaRPr>
          </a:p>
        </p:txBody>
      </p:sp>
      <p:sp>
        <p:nvSpPr>
          <p:cNvPr id="4" name="of developers on our platform are from outside the US">
            <a:extLst>
              <a:ext uri="{FF2B5EF4-FFF2-40B4-BE49-F238E27FC236}">
                <a16:creationId xmlns:a16="http://schemas.microsoft.com/office/drawing/2014/main" id="{2E62A70D-25CB-EE7F-8F73-5C0E8B3F6CFA}"/>
              </a:ext>
            </a:extLst>
          </p:cNvPr>
          <p:cNvSpPr txBox="1"/>
          <p:nvPr/>
        </p:nvSpPr>
        <p:spPr>
          <a:xfrm>
            <a:off x="2392906" y="3905526"/>
            <a:ext cx="7406183" cy="6309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 algn="ctr" defTabSz="409575" hangingPunct="0">
              <a:defRPr sz="6600" spc="0">
                <a:solidFill>
                  <a:srgbClr val="4267B2"/>
                </a:solidFill>
              </a:defRPr>
            </a:pPr>
            <a:r>
              <a:rPr lang="en-US" sz="3600" kern="0" dirty="0">
                <a:solidFill>
                  <a:srgbClr val="58595B"/>
                </a:solidFill>
                <a:latin typeface="Montserrat" pitchFamily="2" charset="77"/>
                <a:sym typeface="FreightSansLFPro"/>
              </a:rPr>
              <a:t>big stat</a:t>
            </a:r>
            <a:endParaRPr sz="3600" kern="0" dirty="0">
              <a:solidFill>
                <a:srgbClr val="58595B"/>
              </a:solidFill>
              <a:latin typeface="Montserrat" pitchFamily="2" charset="77"/>
              <a:sym typeface="FreightSansLFPro"/>
            </a:endParaRPr>
          </a:p>
        </p:txBody>
      </p:sp>
    </p:spTree>
    <p:extLst>
      <p:ext uri="{BB962C8B-B14F-4D97-AF65-F5344CB8AC3E}">
        <p14:creationId xmlns:p14="http://schemas.microsoft.com/office/powerpoint/2010/main" val="1906787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48E60182-1EFC-414A-9D67-1E1298ADE575}"/>
              </a:ext>
            </a:extLst>
          </p:cNvPr>
          <p:cNvSpPr txBox="1"/>
          <p:nvPr/>
        </p:nvSpPr>
        <p:spPr>
          <a:xfrm>
            <a:off x="1905625" y="2178073"/>
            <a:ext cx="2552700" cy="13388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9000" b="1" dirty="0">
                <a:solidFill>
                  <a:schemeClr val="accent1"/>
                </a:solidFill>
                <a:latin typeface="Montserrat" pitchFamily="2" charset="77"/>
              </a:rPr>
              <a:t>96</a:t>
            </a:r>
            <a:r>
              <a:rPr lang="en-US" sz="7500" baseline="30000" dirty="0">
                <a:solidFill>
                  <a:schemeClr val="accent1"/>
                </a:solidFill>
                <a:latin typeface="Montserrat" pitchFamily="2" charset="77"/>
              </a:rPr>
              <a:t>%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171DB07-21B7-40E8-84D7-CB33645D479F}"/>
              </a:ext>
            </a:extLst>
          </p:cNvPr>
          <p:cNvSpPr txBox="1"/>
          <p:nvPr/>
        </p:nvSpPr>
        <p:spPr>
          <a:xfrm>
            <a:off x="1696075" y="3428999"/>
            <a:ext cx="260985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600" dirty="0">
                <a:solidFill>
                  <a:schemeClr val="tx2"/>
                </a:solidFill>
                <a:latin typeface="Montserrat" pitchFamily="2" charset="77"/>
              </a:rPr>
              <a:t>Place text here and use </a:t>
            </a:r>
            <a:r>
              <a:rPr lang="en-US" sz="1600" b="1" dirty="0">
                <a:solidFill>
                  <a:schemeClr val="tx2"/>
                </a:solidFill>
                <a:latin typeface="Montserrat" pitchFamily="2" charset="77"/>
              </a:rPr>
              <a:t>bold </a:t>
            </a:r>
            <a:r>
              <a:rPr lang="en-US" sz="1600" dirty="0">
                <a:solidFill>
                  <a:schemeClr val="tx2"/>
                </a:solidFill>
                <a:latin typeface="Montserrat" pitchFamily="2" charset="77"/>
              </a:rPr>
              <a:t>to highlight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89CCB24-9065-4BCA-84BB-5D021C0D61E1}"/>
              </a:ext>
            </a:extLst>
          </p:cNvPr>
          <p:cNvSpPr txBox="1"/>
          <p:nvPr/>
        </p:nvSpPr>
        <p:spPr>
          <a:xfrm>
            <a:off x="4953625" y="2178073"/>
            <a:ext cx="2552700" cy="13388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9000" b="1" dirty="0">
                <a:solidFill>
                  <a:schemeClr val="accent1"/>
                </a:solidFill>
                <a:latin typeface="Montserrat" pitchFamily="2" charset="77"/>
              </a:rPr>
              <a:t>83</a:t>
            </a:r>
            <a:r>
              <a:rPr lang="en-US" sz="7500" baseline="30000" dirty="0">
                <a:solidFill>
                  <a:schemeClr val="accent1"/>
                </a:solidFill>
                <a:latin typeface="Montserrat" pitchFamily="2" charset="77"/>
              </a:rPr>
              <a:t>%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D56885B-16ED-4E85-9D43-F7BDC9BE3913}"/>
              </a:ext>
            </a:extLst>
          </p:cNvPr>
          <p:cNvSpPr txBox="1"/>
          <p:nvPr/>
        </p:nvSpPr>
        <p:spPr>
          <a:xfrm>
            <a:off x="4696450" y="3511038"/>
            <a:ext cx="276225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600" dirty="0">
                <a:solidFill>
                  <a:schemeClr val="tx2"/>
                </a:solidFill>
                <a:latin typeface="Montserrat" pitchFamily="2" charset="77"/>
              </a:rPr>
              <a:t>Place text here and use </a:t>
            </a:r>
            <a:r>
              <a:rPr lang="en-US" sz="1600" b="1" dirty="0">
                <a:solidFill>
                  <a:schemeClr val="tx2"/>
                </a:solidFill>
                <a:latin typeface="Montserrat" pitchFamily="2" charset="77"/>
              </a:rPr>
              <a:t>bold </a:t>
            </a:r>
            <a:r>
              <a:rPr lang="en-US" sz="1600" dirty="0">
                <a:solidFill>
                  <a:schemeClr val="tx2"/>
                </a:solidFill>
                <a:latin typeface="Montserrat" pitchFamily="2" charset="77"/>
              </a:rPr>
              <a:t>to highlight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5AE2974-70FB-40B7-83FE-D44B6CF51F5A}"/>
              </a:ext>
            </a:extLst>
          </p:cNvPr>
          <p:cNvSpPr txBox="1"/>
          <p:nvPr/>
        </p:nvSpPr>
        <p:spPr>
          <a:xfrm>
            <a:off x="7896850" y="2178073"/>
            <a:ext cx="2552700" cy="13388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9000" b="1" dirty="0">
                <a:solidFill>
                  <a:schemeClr val="accent1"/>
                </a:solidFill>
                <a:latin typeface="Montserrat" pitchFamily="2" charset="77"/>
              </a:rPr>
              <a:t>78</a:t>
            </a:r>
            <a:r>
              <a:rPr lang="en-US" sz="7500" baseline="30000" dirty="0">
                <a:solidFill>
                  <a:schemeClr val="accent1"/>
                </a:solidFill>
                <a:latin typeface="Montserrat" pitchFamily="2" charset="77"/>
              </a:rPr>
              <a:t>%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61E0887-BAF7-4171-A0BD-AF0111474E34}"/>
              </a:ext>
            </a:extLst>
          </p:cNvPr>
          <p:cNvSpPr txBox="1"/>
          <p:nvPr/>
        </p:nvSpPr>
        <p:spPr>
          <a:xfrm>
            <a:off x="7763500" y="3511038"/>
            <a:ext cx="251460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600" dirty="0">
                <a:solidFill>
                  <a:schemeClr val="tx2"/>
                </a:solidFill>
                <a:latin typeface="Montserrat" pitchFamily="2" charset="77"/>
              </a:rPr>
              <a:t>Place text here and use </a:t>
            </a:r>
            <a:r>
              <a:rPr lang="en-US" sz="1600" b="1" dirty="0">
                <a:solidFill>
                  <a:schemeClr val="tx2"/>
                </a:solidFill>
                <a:latin typeface="Montserrat" pitchFamily="2" charset="77"/>
              </a:rPr>
              <a:t>bold</a:t>
            </a:r>
            <a:r>
              <a:rPr lang="en-US" sz="1600" dirty="0">
                <a:solidFill>
                  <a:schemeClr val="tx2"/>
                </a:solidFill>
                <a:latin typeface="Montserrat" pitchFamily="2" charset="77"/>
              </a:rPr>
              <a:t> to highlight</a:t>
            </a:r>
          </a:p>
        </p:txBody>
      </p:sp>
    </p:spTree>
    <p:extLst>
      <p:ext uri="{BB962C8B-B14F-4D97-AF65-F5344CB8AC3E}">
        <p14:creationId xmlns:p14="http://schemas.microsoft.com/office/powerpoint/2010/main" val="1237733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382199-347F-28FE-21AF-FA5B8BFEA0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group of people sitting around a table&#10;&#10;Description automatically generated">
            <a:extLst>
              <a:ext uri="{FF2B5EF4-FFF2-40B4-BE49-F238E27FC236}">
                <a16:creationId xmlns:a16="http://schemas.microsoft.com/office/drawing/2014/main" id="{C19AD71C-A695-FA21-DAA3-D12FAB4EE38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1" name="Rectangle">
            <a:extLst>
              <a:ext uri="{FF2B5EF4-FFF2-40B4-BE49-F238E27FC236}">
                <a16:creationId xmlns:a16="http://schemas.microsoft.com/office/drawing/2014/main" id="{5E119BE6-2A54-4F2E-7D30-805F8DE51604}"/>
              </a:ext>
            </a:extLst>
          </p:cNvPr>
          <p:cNvSpPr/>
          <p:nvPr/>
        </p:nvSpPr>
        <p:spPr>
          <a:xfrm>
            <a:off x="6095997" y="830316"/>
            <a:ext cx="6096003" cy="5075183"/>
          </a:xfrm>
          <a:prstGeom prst="rect">
            <a:avLst/>
          </a:prstGeom>
          <a:solidFill>
            <a:schemeClr val="tx1">
              <a:alpha val="76863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algn="ctr" defTabSz="228600" hangingPunct="0">
              <a:lnSpc>
                <a:spcPct val="80000"/>
              </a:lnSpc>
              <a:defRPr baseline="-14814">
                <a:solidFill>
                  <a:srgbClr val="4267B2"/>
                </a:solidFill>
              </a:defRPr>
            </a:pPr>
            <a:endParaRPr sz="2700" kern="0" baseline="-14814">
              <a:solidFill>
                <a:srgbClr val="4267B2"/>
              </a:solidFill>
              <a:latin typeface="FreightSansLFPro"/>
              <a:sym typeface="FreightSansLFPro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DFA5FEB-1D06-7570-F013-71426D86FE79}"/>
              </a:ext>
            </a:extLst>
          </p:cNvPr>
          <p:cNvSpPr txBox="1"/>
          <p:nvPr/>
        </p:nvSpPr>
        <p:spPr>
          <a:xfrm>
            <a:off x="6831964" y="1917747"/>
            <a:ext cx="5361624" cy="20313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31775" indent="-231775"/>
            <a:r>
              <a:rPr lang="en-US" sz="4400" dirty="0">
                <a:solidFill>
                  <a:schemeClr val="bg2"/>
                </a:solidFill>
                <a:latin typeface="Montserrat" pitchFamily="2" charset="77"/>
              </a:rPr>
              <a:t>“The greatest scientists are </a:t>
            </a:r>
            <a:br>
              <a:rPr lang="en-US" sz="4400" dirty="0">
                <a:solidFill>
                  <a:schemeClr val="bg2"/>
                </a:solidFill>
                <a:latin typeface="Montserrat" pitchFamily="2" charset="77"/>
              </a:rPr>
            </a:br>
            <a:r>
              <a:rPr lang="en-US" sz="4400" b="1" dirty="0">
                <a:solidFill>
                  <a:schemeClr val="accent1"/>
                </a:solidFill>
                <a:latin typeface="Montserrat" pitchFamily="2" charset="77"/>
              </a:rPr>
              <a:t>artists</a:t>
            </a:r>
            <a:r>
              <a:rPr lang="en-US" sz="4400" dirty="0">
                <a:solidFill>
                  <a:schemeClr val="bg2"/>
                </a:solidFill>
                <a:latin typeface="Montserrat" pitchFamily="2" charset="77"/>
              </a:rPr>
              <a:t> as well.”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3E1781E-2429-85C5-5315-AA21A2135E94}"/>
              </a:ext>
            </a:extLst>
          </p:cNvPr>
          <p:cNvSpPr txBox="1"/>
          <p:nvPr/>
        </p:nvSpPr>
        <p:spPr>
          <a:xfrm>
            <a:off x="7125338" y="4401077"/>
            <a:ext cx="3611334" cy="2492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buClr>
                <a:schemeClr val="tx1">
                  <a:lumMod val="60000"/>
                  <a:lumOff val="40000"/>
                </a:schemeClr>
              </a:buClr>
            </a:pPr>
            <a:r>
              <a:rPr lang="en-US" spc="300" dirty="0">
                <a:solidFill>
                  <a:schemeClr val="bg2"/>
                </a:solidFill>
                <a:latin typeface="Montserrat ExtraLight" pitchFamily="2" charset="77"/>
              </a:rPr>
              <a:t>ALBERT EINSTEIN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41DFD1E-5ED7-7F84-0BB9-0CB6A6FD46A3}"/>
              </a:ext>
            </a:extLst>
          </p:cNvPr>
          <p:cNvSpPr>
            <a:spLocks/>
          </p:cNvSpPr>
          <p:nvPr/>
        </p:nvSpPr>
        <p:spPr>
          <a:xfrm>
            <a:off x="10299700" y="6222132"/>
            <a:ext cx="1892300" cy="635868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5465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6FCB85C2-707D-4025-835A-6BD761F17264}"/>
              </a:ext>
            </a:extLst>
          </p:cNvPr>
          <p:cNvSpPr txBox="1">
            <a:spLocks/>
          </p:cNvSpPr>
          <p:nvPr/>
        </p:nvSpPr>
        <p:spPr bwMode="gray">
          <a:xfrm>
            <a:off x="5734663" y="4691378"/>
            <a:ext cx="3655143" cy="52711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69913" indent="-3381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>
                  <a:lumMod val="60000"/>
                  <a:lumOff val="40000"/>
                </a:schemeClr>
              </a:buClr>
              <a:buFont typeface="Roboto" pitchFamily="2" charset="0"/>
              <a:buChar char="—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01688" indent="-231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7113" indent="-2254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27113" indent="-2254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800" spc="300" dirty="0">
                <a:solidFill>
                  <a:schemeClr val="tx2"/>
                </a:solidFill>
                <a:latin typeface="Montserrat ExtraLight" pitchFamily="2" charset="77"/>
              </a:rPr>
              <a:t>TONI MORRISON</a:t>
            </a:r>
          </a:p>
          <a:p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27D5A200-30D7-42CA-84AF-62B83F8BAB8F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2752163" y="1678133"/>
            <a:ext cx="7044813" cy="2708434"/>
          </a:xfrm>
        </p:spPr>
        <p:txBody>
          <a:bodyPr>
            <a:spAutoFit/>
          </a:bodyPr>
          <a:lstStyle/>
          <a:p>
            <a:pPr marL="174625" indent="-174625" algn="l">
              <a:lnSpc>
                <a:spcPct val="100000"/>
              </a:lnSpc>
            </a:pPr>
            <a:r>
              <a:rPr lang="en-US" b="0" dirty="0">
                <a:latin typeface="Montserrat" pitchFamily="2" charset="77"/>
              </a:rPr>
              <a:t>“If there’s a book that you want to read, but it hasn’t been written yet, then you must write it.”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8F978AF-7790-40A5-A7FD-7CB89C75B1F4}"/>
              </a:ext>
            </a:extLst>
          </p:cNvPr>
          <p:cNvGrpSpPr/>
          <p:nvPr/>
        </p:nvGrpSpPr>
        <p:grpSpPr>
          <a:xfrm>
            <a:off x="2752163" y="1574347"/>
            <a:ext cx="6637643" cy="2959449"/>
            <a:chOff x="2437882" y="1574347"/>
            <a:chExt cx="7316236" cy="2959449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E1155A74-7ED9-4568-9058-1C4170CCD7CF}"/>
                </a:ext>
              </a:extLst>
            </p:cNvPr>
            <p:cNvCxnSpPr/>
            <p:nvPr/>
          </p:nvCxnSpPr>
          <p:spPr bwMode="gray">
            <a:xfrm>
              <a:off x="2437882" y="1574347"/>
              <a:ext cx="7316236" cy="0"/>
            </a:xfrm>
            <a:prstGeom prst="line">
              <a:avLst/>
            </a:prstGeom>
            <a:ln w="412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3D580378-384D-4062-88D9-A0CD0A0BF305}"/>
                </a:ext>
              </a:extLst>
            </p:cNvPr>
            <p:cNvCxnSpPr/>
            <p:nvPr/>
          </p:nvCxnSpPr>
          <p:spPr bwMode="gray">
            <a:xfrm>
              <a:off x="2437882" y="4533796"/>
              <a:ext cx="7316236" cy="0"/>
            </a:xfrm>
            <a:prstGeom prst="line">
              <a:avLst/>
            </a:prstGeom>
            <a:ln w="412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95950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78F978AF-7790-40A5-A7FD-7CB89C75B1F4}"/>
              </a:ext>
            </a:extLst>
          </p:cNvPr>
          <p:cNvGrpSpPr/>
          <p:nvPr/>
        </p:nvGrpSpPr>
        <p:grpSpPr>
          <a:xfrm>
            <a:off x="2752163" y="1574347"/>
            <a:ext cx="6637643" cy="2959449"/>
            <a:chOff x="2437882" y="1574347"/>
            <a:chExt cx="7316236" cy="2959449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E1155A74-7ED9-4568-9058-1C4170CCD7CF}"/>
                </a:ext>
              </a:extLst>
            </p:cNvPr>
            <p:cNvCxnSpPr/>
            <p:nvPr/>
          </p:nvCxnSpPr>
          <p:spPr bwMode="gray">
            <a:xfrm>
              <a:off x="2437882" y="1574347"/>
              <a:ext cx="7316236" cy="0"/>
            </a:xfrm>
            <a:prstGeom prst="line">
              <a:avLst/>
            </a:prstGeom>
            <a:ln w="412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3D580378-384D-4062-88D9-A0CD0A0BF305}"/>
                </a:ext>
              </a:extLst>
            </p:cNvPr>
            <p:cNvCxnSpPr/>
            <p:nvPr/>
          </p:nvCxnSpPr>
          <p:spPr bwMode="gray">
            <a:xfrm>
              <a:off x="2437882" y="4533796"/>
              <a:ext cx="7316236" cy="0"/>
            </a:xfrm>
            <a:prstGeom prst="line">
              <a:avLst/>
            </a:prstGeom>
            <a:ln w="412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2FDF08F9-E4E0-4F62-8CB1-17A687CEE7B9}"/>
              </a:ext>
            </a:extLst>
          </p:cNvPr>
          <p:cNvSpPr txBox="1"/>
          <p:nvPr/>
        </p:nvSpPr>
        <p:spPr bwMode="gray">
          <a:xfrm>
            <a:off x="2228850" y="2023020"/>
            <a:ext cx="7734300" cy="206210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tx2"/>
                </a:solidFill>
                <a:latin typeface="Montserrat" pitchFamily="2" charset="77"/>
              </a:rPr>
              <a:t>Place text here</a:t>
            </a:r>
          </a:p>
          <a:p>
            <a:pPr algn="ctr"/>
            <a:r>
              <a:rPr lang="en-US" sz="8800" b="1" spc="600" dirty="0">
                <a:solidFill>
                  <a:schemeClr val="accent1"/>
                </a:solidFill>
                <a:latin typeface="Montserrat" pitchFamily="2" charset="77"/>
              </a:rPr>
              <a:t>LA</a:t>
            </a:r>
            <a:r>
              <a:rPr lang="en-US" sz="8800" b="1" dirty="0">
                <a:solidFill>
                  <a:schemeClr val="accent1"/>
                </a:solidFill>
                <a:latin typeface="Montserrat" pitchFamily="2" charset="77"/>
              </a:rPr>
              <a:t>RGE TE</a:t>
            </a:r>
            <a:r>
              <a:rPr lang="en-US" sz="8800" b="1" spc="300" dirty="0">
                <a:solidFill>
                  <a:schemeClr val="accent1"/>
                </a:solidFill>
                <a:latin typeface="Montserrat" pitchFamily="2" charset="77"/>
              </a:rPr>
              <a:t>XT</a:t>
            </a:r>
          </a:p>
        </p:txBody>
      </p:sp>
    </p:spTree>
    <p:extLst>
      <p:ext uri="{BB962C8B-B14F-4D97-AF65-F5344CB8AC3E}">
        <p14:creationId xmlns:p14="http://schemas.microsoft.com/office/powerpoint/2010/main" val="4261323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A person and person walking down a sidewalk&#10;&#10;Description automatically generated">
            <a:extLst>
              <a:ext uri="{FF2B5EF4-FFF2-40B4-BE49-F238E27FC236}">
                <a16:creationId xmlns:a16="http://schemas.microsoft.com/office/drawing/2014/main" id="{D6800C17-6A33-2061-DFE3-3BB9C3E3168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1" name="Rectangle">
            <a:extLst>
              <a:ext uri="{FF2B5EF4-FFF2-40B4-BE49-F238E27FC236}">
                <a16:creationId xmlns:a16="http://schemas.microsoft.com/office/drawing/2014/main" id="{050B2190-5560-4760-BD7C-FA5D2B11C287}"/>
              </a:ext>
            </a:extLst>
          </p:cNvPr>
          <p:cNvSpPr/>
          <p:nvPr/>
        </p:nvSpPr>
        <p:spPr>
          <a:xfrm>
            <a:off x="-3175" y="3566160"/>
            <a:ext cx="12192000" cy="2159173"/>
          </a:xfrm>
          <a:prstGeom prst="rect">
            <a:avLst/>
          </a:prstGeom>
          <a:solidFill>
            <a:srgbClr val="58595B">
              <a:alpha val="83137"/>
            </a:srgb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algn="ctr" defTabSz="228600" hangingPunct="0">
              <a:lnSpc>
                <a:spcPct val="80000"/>
              </a:lnSpc>
              <a:defRPr baseline="-14814">
                <a:solidFill>
                  <a:srgbClr val="4267B2"/>
                </a:solidFill>
              </a:defRPr>
            </a:pPr>
            <a:endParaRPr sz="2700" kern="0" baseline="-14814">
              <a:solidFill>
                <a:srgbClr val="4267B2"/>
              </a:solidFill>
              <a:latin typeface="FreightSansLFPro"/>
              <a:sym typeface="FreightSansLFPro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D37507E-1554-4D64-B878-F272D81B6591}"/>
              </a:ext>
            </a:extLst>
          </p:cNvPr>
          <p:cNvSpPr txBox="1"/>
          <p:nvPr/>
        </p:nvSpPr>
        <p:spPr>
          <a:xfrm>
            <a:off x="1516237" y="3717627"/>
            <a:ext cx="9153175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4400" dirty="0">
                <a:solidFill>
                  <a:schemeClr val="bg2"/>
                </a:solidFill>
                <a:latin typeface="Montserrat" pitchFamily="2" charset="77"/>
              </a:rPr>
              <a:t>“In every job that must be done, there is an element of </a:t>
            </a:r>
            <a:r>
              <a:rPr lang="en-US" sz="4400" b="1" dirty="0">
                <a:solidFill>
                  <a:schemeClr val="accent1"/>
                </a:solidFill>
                <a:latin typeface="Montserrat" pitchFamily="2" charset="77"/>
              </a:rPr>
              <a:t>fun</a:t>
            </a:r>
            <a:r>
              <a:rPr lang="en-US" sz="4400" dirty="0">
                <a:solidFill>
                  <a:schemeClr val="bg2"/>
                </a:solidFill>
                <a:latin typeface="Montserrat" pitchFamily="2" charset="77"/>
              </a:rPr>
              <a:t>.”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5FB001E-C9C5-4D22-A9AC-0C37A9D47C28}"/>
              </a:ext>
            </a:extLst>
          </p:cNvPr>
          <p:cNvSpPr txBox="1"/>
          <p:nvPr/>
        </p:nvSpPr>
        <p:spPr>
          <a:xfrm>
            <a:off x="7077635" y="5223310"/>
            <a:ext cx="308629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pc="300" dirty="0">
                <a:solidFill>
                  <a:schemeClr val="bg2"/>
                </a:solidFill>
                <a:latin typeface="Montserrat ExtraLight" pitchFamily="2" charset="77"/>
              </a:rPr>
              <a:t>– MARY POPPINS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069C5EA-0D98-4E20-D778-9F299B79D381}"/>
              </a:ext>
            </a:extLst>
          </p:cNvPr>
          <p:cNvSpPr>
            <a:spLocks/>
          </p:cNvSpPr>
          <p:nvPr/>
        </p:nvSpPr>
        <p:spPr>
          <a:xfrm>
            <a:off x="10299700" y="6222132"/>
            <a:ext cx="1892300" cy="635868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3764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A barn with a tractor parked in front of it&#10;&#10;Description automatically generated">
            <a:extLst>
              <a:ext uri="{FF2B5EF4-FFF2-40B4-BE49-F238E27FC236}">
                <a16:creationId xmlns:a16="http://schemas.microsoft.com/office/drawing/2014/main" id="{8D4A4481-2184-76BB-B764-475BC10E5ED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2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Rectangle">
            <a:extLst>
              <a:ext uri="{FF2B5EF4-FFF2-40B4-BE49-F238E27FC236}">
                <a16:creationId xmlns:a16="http://schemas.microsoft.com/office/drawing/2014/main" id="{B82EAC4E-DC2E-4D62-B374-3C6C854E8EE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alpha val="51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algn="ctr" defTabSz="228600" hangingPunct="0">
              <a:lnSpc>
                <a:spcPct val="80000"/>
              </a:lnSpc>
              <a:defRPr baseline="-14814">
                <a:solidFill>
                  <a:srgbClr val="4267B2"/>
                </a:solidFill>
              </a:defRPr>
            </a:pPr>
            <a:endParaRPr sz="2700" kern="0" baseline="-14814">
              <a:solidFill>
                <a:srgbClr val="4267B2"/>
              </a:solidFill>
              <a:latin typeface="+mj-lt"/>
              <a:sym typeface="FreightSansLFPro"/>
            </a:endParaRPr>
          </a:p>
        </p:txBody>
      </p:sp>
      <p:sp>
        <p:nvSpPr>
          <p:cNvPr id="5" name="Lumos">
            <a:extLst>
              <a:ext uri="{FF2B5EF4-FFF2-40B4-BE49-F238E27FC236}">
                <a16:creationId xmlns:a16="http://schemas.microsoft.com/office/drawing/2014/main" id="{A52E4656-A357-45B4-9243-9AA53E32F294}"/>
              </a:ext>
            </a:extLst>
          </p:cNvPr>
          <p:cNvSpPr txBox="1"/>
          <p:nvPr/>
        </p:nvSpPr>
        <p:spPr>
          <a:xfrm>
            <a:off x="1935578" y="3865514"/>
            <a:ext cx="2281660" cy="8572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 defTabSz="825500">
              <a:lnSpc>
                <a:spcPct val="100000"/>
              </a:lnSpc>
              <a:defRPr sz="8000">
                <a:solidFill>
                  <a:srgbClr val="FFFFFF"/>
                </a:solidFill>
                <a:latin typeface="+mn-lt"/>
                <a:ea typeface="+mn-ea"/>
                <a:cs typeface="+mn-cs"/>
                <a:sym typeface="FreightSansLFPro Semibold"/>
              </a:defRPr>
            </a:lvl1pPr>
          </a:lstStyle>
          <a:p>
            <a:pPr algn="ctr" defTabSz="412750" hangingPunct="0">
              <a:defRPr/>
            </a:pPr>
            <a:r>
              <a:rPr lang="en-US" sz="4000" kern="0" dirty="0">
                <a:latin typeface="Montserrat" pitchFamily="2" charset="77"/>
              </a:rPr>
              <a:t>Section</a:t>
            </a:r>
            <a:endParaRPr sz="4000" kern="0" dirty="0">
              <a:latin typeface="Montserrat" pitchFamily="2" charset="77"/>
            </a:endParaRPr>
          </a:p>
        </p:txBody>
      </p:sp>
      <p:sp>
        <p:nvSpPr>
          <p:cNvPr id="6" name="Line">
            <a:extLst>
              <a:ext uri="{FF2B5EF4-FFF2-40B4-BE49-F238E27FC236}">
                <a16:creationId xmlns:a16="http://schemas.microsoft.com/office/drawing/2014/main" id="{8F95C39C-6B7D-4629-BCBD-84B27B4B1A95}"/>
              </a:ext>
            </a:extLst>
          </p:cNvPr>
          <p:cNvSpPr/>
          <p:nvPr/>
        </p:nvSpPr>
        <p:spPr>
          <a:xfrm flipV="1">
            <a:off x="4679304" y="1332941"/>
            <a:ext cx="1" cy="4192118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25400" tIns="25400" rIns="25400" bIns="25400" anchor="ctr"/>
          <a:lstStyle/>
          <a:p>
            <a:pPr algn="ctr" defTabSz="412750" hangingPunct="0">
              <a:defRPr sz="3200">
                <a:solidFill>
                  <a:srgbClr val="000000"/>
                </a:solidFill>
                <a:latin typeface="FreightSansLFPro Light"/>
                <a:ea typeface="FreightSansLFPro Light"/>
                <a:cs typeface="FreightSansLFPro Light"/>
                <a:sym typeface="FreightSansLFPro Light"/>
              </a:defRPr>
            </a:pPr>
            <a:endParaRPr sz="1600" kern="0">
              <a:solidFill>
                <a:srgbClr val="000000"/>
              </a:solidFill>
              <a:latin typeface="+mj-lt"/>
              <a:sym typeface="FreightSansLFPro Ligh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F1DFCB7-9CB7-48E4-B4C7-A896D26A266E}"/>
              </a:ext>
            </a:extLst>
          </p:cNvPr>
          <p:cNvSpPr txBox="1"/>
          <p:nvPr/>
        </p:nvSpPr>
        <p:spPr>
          <a:xfrm>
            <a:off x="5240193" y="2197893"/>
            <a:ext cx="6387743" cy="23083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000" dirty="0">
                <a:solidFill>
                  <a:schemeClr val="bg2"/>
                </a:solidFill>
                <a:latin typeface="Montserrat" pitchFamily="2" charset="77"/>
              </a:rPr>
              <a:t>Takeaway one </a:t>
            </a:r>
            <a:r>
              <a:rPr lang="en-US" sz="3000" b="1" dirty="0">
                <a:solidFill>
                  <a:srgbClr val="FF8200"/>
                </a:solidFill>
                <a:latin typeface="Montserrat" pitchFamily="2" charset="77"/>
              </a:rPr>
              <a:t>with emphasis</a:t>
            </a:r>
          </a:p>
          <a:p>
            <a:endParaRPr lang="en-US" sz="3000" dirty="0">
              <a:solidFill>
                <a:schemeClr val="bg2"/>
              </a:solidFill>
              <a:latin typeface="Montserrat" pitchFamily="2" charset="77"/>
            </a:endParaRPr>
          </a:p>
          <a:p>
            <a:r>
              <a:rPr lang="en-US" sz="3000" dirty="0">
                <a:solidFill>
                  <a:schemeClr val="bg2"/>
                </a:solidFill>
                <a:latin typeface="Montserrat" pitchFamily="2" charset="77"/>
              </a:rPr>
              <a:t>And second </a:t>
            </a:r>
            <a:r>
              <a:rPr lang="en-US" sz="3000" b="1" dirty="0">
                <a:solidFill>
                  <a:srgbClr val="FF8200"/>
                </a:solidFill>
                <a:latin typeface="Montserrat" pitchFamily="2" charset="77"/>
              </a:rPr>
              <a:t>with callout</a:t>
            </a:r>
          </a:p>
          <a:p>
            <a:endParaRPr lang="en-US" sz="3000" dirty="0">
              <a:solidFill>
                <a:schemeClr val="bg2"/>
              </a:solidFill>
              <a:latin typeface="Montserrat" pitchFamily="2" charset="77"/>
            </a:endParaRPr>
          </a:p>
          <a:p>
            <a:r>
              <a:rPr lang="en-US" sz="3000" b="1" dirty="0">
                <a:solidFill>
                  <a:srgbClr val="FF8200"/>
                </a:solidFill>
                <a:latin typeface="Montserrat" pitchFamily="2" charset="77"/>
              </a:rPr>
              <a:t>Takeaway three </a:t>
            </a:r>
            <a:r>
              <a:rPr lang="en-US" sz="3000" dirty="0">
                <a:solidFill>
                  <a:schemeClr val="bg2"/>
                </a:solidFill>
                <a:latin typeface="Montserrat" pitchFamily="2" charset="77"/>
              </a:rPr>
              <a:t>description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28BECD3-8D20-3D65-E7FA-8E6B35EAE6D9}"/>
              </a:ext>
            </a:extLst>
          </p:cNvPr>
          <p:cNvSpPr>
            <a:spLocks/>
          </p:cNvSpPr>
          <p:nvPr/>
        </p:nvSpPr>
        <p:spPr>
          <a:xfrm>
            <a:off x="10299700" y="6222132"/>
            <a:ext cx="1892300" cy="635868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 descr="A group of people with arrows&#10;&#10;Description automatically generated">
            <a:extLst>
              <a:ext uri="{FF2B5EF4-FFF2-40B4-BE49-F238E27FC236}">
                <a16:creationId xmlns:a16="http://schemas.microsoft.com/office/drawing/2014/main" id="{0FD84F56-BE63-A98A-299A-0B0E9DBCA87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1659" y="2464888"/>
            <a:ext cx="1387057" cy="1394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091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 descr="A city with many buildings&#10;&#10;Description automatically generated with medium confidence">
            <a:extLst>
              <a:ext uri="{FF2B5EF4-FFF2-40B4-BE49-F238E27FC236}">
                <a16:creationId xmlns:a16="http://schemas.microsoft.com/office/drawing/2014/main" id="{BBE3232D-2BC6-485A-1793-6236228F843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B807EB84-BAD7-6A18-BF47-F44A6FA9669A}"/>
              </a:ext>
            </a:extLst>
          </p:cNvPr>
          <p:cNvGrpSpPr/>
          <p:nvPr/>
        </p:nvGrpSpPr>
        <p:grpSpPr>
          <a:xfrm>
            <a:off x="339968" y="0"/>
            <a:ext cx="5290625" cy="6858000"/>
            <a:chOff x="339969" y="0"/>
            <a:chExt cx="5290625" cy="6858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16F103C-BDCD-7D6F-AC84-06F80F06CDFF}"/>
                </a:ext>
              </a:extLst>
            </p:cNvPr>
            <p:cNvSpPr/>
            <p:nvPr/>
          </p:nvSpPr>
          <p:spPr>
            <a:xfrm>
              <a:off x="339969" y="0"/>
              <a:ext cx="5290625" cy="6858000"/>
            </a:xfrm>
            <a:prstGeom prst="rect">
              <a:avLst/>
            </a:prstGeom>
            <a:solidFill>
              <a:schemeClr val="bg2">
                <a:alpha val="84917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7" name="Picture 6" descr="A black and orange logo&#10;&#10;Description automatically generated">
              <a:extLst>
                <a:ext uri="{FF2B5EF4-FFF2-40B4-BE49-F238E27FC236}">
                  <a16:creationId xmlns:a16="http://schemas.microsoft.com/office/drawing/2014/main" id="{37EF77C9-C95D-671D-74B8-CB768309BA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53921" y="4210484"/>
              <a:ext cx="3062719" cy="2228374"/>
            </a:xfrm>
            <a:prstGeom prst="rect">
              <a:avLst/>
            </a:prstGeom>
          </p:spPr>
        </p:pic>
      </p:grpSp>
      <p:sp>
        <p:nvSpPr>
          <p:cNvPr id="6" name="Title 1">
            <a:extLst>
              <a:ext uri="{FF2B5EF4-FFF2-40B4-BE49-F238E27FC236}">
                <a16:creationId xmlns:a16="http://schemas.microsoft.com/office/drawing/2014/main" id="{C5E4A9D2-4B04-1F49-D682-EF15635D1726}"/>
              </a:ext>
            </a:extLst>
          </p:cNvPr>
          <p:cNvSpPr txBox="1">
            <a:spLocks/>
          </p:cNvSpPr>
          <p:nvPr/>
        </p:nvSpPr>
        <p:spPr>
          <a:xfrm>
            <a:off x="684041" y="1263113"/>
            <a:ext cx="4602480" cy="32810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Arial Nova" panose="020B0604020202020204" pitchFamily="34" charset="0"/>
                <a:ea typeface="UD Digi Kyokasho NK-B" panose="02020700000000000000" pitchFamily="18" charset="-128"/>
                <a:cs typeface="+mj-cs"/>
              </a:defRPr>
            </a:lvl1pPr>
          </a:lstStyle>
          <a:p>
            <a:pPr algn="ctr"/>
            <a:r>
              <a:rPr lang="en-US" sz="4000" dirty="0">
                <a:latin typeface="Montserrat" pitchFamily="2" charset="77"/>
                <a:cs typeface="Arial" panose="020B0604020202020204" pitchFamily="34" charset="0"/>
              </a:rPr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2501809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E0DB6A7-D79A-8F9A-CE1F-6B7A0A463B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sz="3000" dirty="0">
                <a:latin typeface="Montserrat" pitchFamily="2" charset="77"/>
              </a:rPr>
              <a:t>Lorem ipsum dolor sit amet, consectetur adipiscing elit. </a:t>
            </a:r>
          </a:p>
        </p:txBody>
      </p:sp>
    </p:spTree>
    <p:extLst>
      <p:ext uri="{BB962C8B-B14F-4D97-AF65-F5344CB8AC3E}">
        <p14:creationId xmlns:p14="http://schemas.microsoft.com/office/powerpoint/2010/main" val="2876604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CA0B2D2-1A53-B65D-3CE8-1DBE1B666A9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99053" y="3821141"/>
            <a:ext cx="2434693" cy="351312"/>
          </a:xfrm>
        </p:spPr>
        <p:txBody>
          <a:bodyPr/>
          <a:lstStyle/>
          <a:p>
            <a:pPr algn="ctr"/>
            <a:r>
              <a:rPr lang="en-US" b="1" dirty="0"/>
              <a:t>Lorem Ipsum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ECB630-8DCB-3280-44E1-DA8DA0221CB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1430" y="4340751"/>
            <a:ext cx="3309938" cy="64611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A2BE90-19CA-B952-B2ED-8A597DA0001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878654" y="3821141"/>
            <a:ext cx="2434693" cy="351312"/>
          </a:xfrm>
        </p:spPr>
        <p:txBody>
          <a:bodyPr/>
          <a:lstStyle/>
          <a:p>
            <a:pPr algn="ctr"/>
            <a:r>
              <a:rPr lang="en-US" b="1" dirty="0"/>
              <a:t>Lorem Ipsum</a:t>
            </a:r>
          </a:p>
          <a:p>
            <a:endParaRPr lang="en-US" b="1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A94EA5-FD50-F4A5-267A-85B11AFC4C3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441031" y="4340751"/>
            <a:ext cx="3309938" cy="64611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48946A6-4F45-B2E8-80C4-9C9222CD29E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658255" y="3821141"/>
            <a:ext cx="2434693" cy="351312"/>
          </a:xfrm>
        </p:spPr>
        <p:txBody>
          <a:bodyPr/>
          <a:lstStyle/>
          <a:p>
            <a:pPr algn="ctr"/>
            <a:r>
              <a:rPr lang="en-US" b="1" dirty="0"/>
              <a:t>Lorem Ipsum</a:t>
            </a:r>
          </a:p>
          <a:p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E96BDD5-72FB-8B02-7C25-1511E0DCF27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20632" y="4340751"/>
            <a:ext cx="3309938" cy="64611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037D8DF3-B9EB-4484-4C47-3E810E049663}"/>
              </a:ext>
            </a:extLst>
          </p:cNvPr>
          <p:cNvSpPr/>
          <p:nvPr/>
        </p:nvSpPr>
        <p:spPr>
          <a:xfrm>
            <a:off x="1071172" y="1042384"/>
            <a:ext cx="2490453" cy="249045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ED78A3A-BCB5-A969-7728-9A09C2098A33}"/>
              </a:ext>
            </a:extLst>
          </p:cNvPr>
          <p:cNvSpPr/>
          <p:nvPr/>
        </p:nvSpPr>
        <p:spPr>
          <a:xfrm>
            <a:off x="4822894" y="1042383"/>
            <a:ext cx="2490453" cy="249045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3D050CB0-D6D4-B336-714A-56FBB0211873}"/>
              </a:ext>
            </a:extLst>
          </p:cNvPr>
          <p:cNvSpPr/>
          <p:nvPr/>
        </p:nvSpPr>
        <p:spPr>
          <a:xfrm>
            <a:off x="8574616" y="1042382"/>
            <a:ext cx="2490453" cy="249045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 descr="A group of people with arrows&#10;&#10;Description automatically generated">
            <a:extLst>
              <a:ext uri="{FF2B5EF4-FFF2-40B4-BE49-F238E27FC236}">
                <a16:creationId xmlns:a16="http://schemas.microsoft.com/office/drawing/2014/main" id="{3416201D-14B2-1A1A-919E-B1446C0581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5004" y="1146213"/>
            <a:ext cx="2282787" cy="2282787"/>
          </a:xfrm>
          <a:prstGeom prst="rect">
            <a:avLst/>
          </a:prstGeom>
        </p:spPr>
      </p:pic>
      <p:pic>
        <p:nvPicPr>
          <p:cNvPr id="12" name="Picture 11" descr="A white line drawing of people standing in front of a black background&#10;&#10;Description automatically generated">
            <a:extLst>
              <a:ext uri="{FF2B5EF4-FFF2-40B4-BE49-F238E27FC236}">
                <a16:creationId xmlns:a16="http://schemas.microsoft.com/office/drawing/2014/main" id="{2E116D6B-204B-0BAD-F299-495A11C6119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6589" y="1590663"/>
            <a:ext cx="1783063" cy="1393888"/>
          </a:xfrm>
          <a:prstGeom prst="rect">
            <a:avLst/>
          </a:prstGeom>
        </p:spPr>
      </p:pic>
      <p:pic>
        <p:nvPicPr>
          <p:cNvPr id="13" name="Picture 12" descr="A white line drawing of a cloud&#10;&#10;Description automatically generated">
            <a:extLst>
              <a:ext uri="{FF2B5EF4-FFF2-40B4-BE49-F238E27FC236}">
                <a16:creationId xmlns:a16="http://schemas.microsoft.com/office/drawing/2014/main" id="{FFFBF92B-2FA9-A970-2C53-5C97395008B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66723" y="1474974"/>
            <a:ext cx="1706238" cy="1625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448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E34365E-6A2B-C625-5132-36257283BB41}"/>
              </a:ext>
            </a:extLst>
          </p:cNvPr>
          <p:cNvGrpSpPr/>
          <p:nvPr/>
        </p:nvGrpSpPr>
        <p:grpSpPr>
          <a:xfrm>
            <a:off x="0" y="6147881"/>
            <a:ext cx="12192000" cy="710119"/>
            <a:chOff x="0" y="6147881"/>
            <a:chExt cx="12192000" cy="710119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F240B6E1-CF50-B5B1-7F15-03AC5E6157B8}"/>
                </a:ext>
              </a:extLst>
            </p:cNvPr>
            <p:cNvSpPr/>
            <p:nvPr/>
          </p:nvSpPr>
          <p:spPr>
            <a:xfrm>
              <a:off x="0" y="6147881"/>
              <a:ext cx="12192000" cy="710119"/>
            </a:xfrm>
            <a:prstGeom prst="rect">
              <a:avLst/>
            </a:prstGeom>
            <a:solidFill>
              <a:srgbClr val="4B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" name="Picture 3" descr="A black background with white text&#10;&#10;Description automatically generated">
              <a:extLst>
                <a:ext uri="{FF2B5EF4-FFF2-40B4-BE49-F238E27FC236}">
                  <a16:creationId xmlns:a16="http://schemas.microsoft.com/office/drawing/2014/main" id="{CDB2B0AA-55B1-334F-0756-EA51704D65C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02744" y="6222132"/>
              <a:ext cx="1989256" cy="635868"/>
            </a:xfrm>
            <a:prstGeom prst="rect">
              <a:avLst/>
            </a:prstGeom>
          </p:spPr>
        </p:pic>
      </p:grpSp>
      <p:sp>
        <p:nvSpPr>
          <p:cNvPr id="5" name="Title 1">
            <a:extLst>
              <a:ext uri="{FF2B5EF4-FFF2-40B4-BE49-F238E27FC236}">
                <a16:creationId xmlns:a16="http://schemas.microsoft.com/office/drawing/2014/main" id="{8EE8A3C2-657A-1117-E788-73BD2C79DD78}"/>
              </a:ext>
            </a:extLst>
          </p:cNvPr>
          <p:cNvSpPr txBox="1">
            <a:spLocks/>
          </p:cNvSpPr>
          <p:nvPr/>
        </p:nvSpPr>
        <p:spPr>
          <a:xfrm>
            <a:off x="457200" y="228601"/>
            <a:ext cx="11277600" cy="112376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Arial Nova" panose="020B0604020202020204" pitchFamily="34" charset="0"/>
                <a:ea typeface="UD Digi Kyokasho NK-B" panose="02020700000000000000" pitchFamily="18" charset="-128"/>
                <a:cs typeface="+mj-cs"/>
              </a:defRPr>
            </a:lvl1pPr>
          </a:lstStyle>
          <a:p>
            <a:endParaRPr lang="en-US" dirty="0">
              <a:latin typeface="Montserrat" pitchFamily="2" charset="77"/>
            </a:endParaRPr>
          </a:p>
          <a:p>
            <a:r>
              <a:rPr lang="en-US" sz="4000" dirty="0">
                <a:latin typeface="Montserrat" pitchFamily="2" charset="77"/>
              </a:rPr>
              <a:t>Table with Row Highlight</a:t>
            </a:r>
          </a:p>
        </p:txBody>
      </p:sp>
      <p:graphicFrame>
        <p:nvGraphicFramePr>
          <p:cNvPr id="6" name="Group 121">
            <a:extLst>
              <a:ext uri="{FF2B5EF4-FFF2-40B4-BE49-F238E27FC236}">
                <a16:creationId xmlns:a16="http://schemas.microsoft.com/office/drawing/2014/main" id="{0F3C0706-753D-6FC1-BEFE-FD39A69E73F5}"/>
              </a:ext>
            </a:extLst>
          </p:cNvPr>
          <p:cNvGraphicFramePr>
            <a:graphicFrameLocks/>
          </p:cNvGraphicFramePr>
          <p:nvPr/>
        </p:nvGraphicFramePr>
        <p:xfrm>
          <a:off x="2511425" y="1825625"/>
          <a:ext cx="7169150" cy="3574415"/>
        </p:xfrm>
        <a:graphic>
          <a:graphicData uri="http://schemas.openxmlformats.org/drawingml/2006/table">
            <a:tbl>
              <a:tblPr/>
              <a:tblGrid>
                <a:gridCol w="17922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22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922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922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86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n-lt"/>
                          <a:cs typeface="Arial" charset="0"/>
                        </a:rPr>
                        <a:t>Column 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n-lt"/>
                          <a:cs typeface="Arial" charset="0"/>
                        </a:rPr>
                        <a:t>Column 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n-lt"/>
                          <a:cs typeface="Arial" charset="0"/>
                        </a:rPr>
                        <a:t>Column 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32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Row 1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0.00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0.00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0.00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32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Row 2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0.00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0.00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0.00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32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n-lt"/>
                          <a:cs typeface="Arial" charset="0"/>
                        </a:rPr>
                        <a:t>Highlight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n-lt"/>
                          <a:cs typeface="Arial" charset="0"/>
                        </a:rPr>
                        <a:t>0.00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n-lt"/>
                          <a:cs typeface="Arial" charset="0"/>
                        </a:rPr>
                        <a:t>0.00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n-lt"/>
                          <a:cs typeface="Arial" charset="0"/>
                        </a:rPr>
                        <a:t>0.00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32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Row 4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0.00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0.00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0.00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32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Row 5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0.00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0.00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0.00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32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Row 6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0.00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0.00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0.00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32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Row 7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0.00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0.00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0.00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32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Row 8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0.00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0.00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0.00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201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A2B73D-2F50-C287-1C4D-0515BAA5F4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D3596D64-8014-89DE-6C72-E87F02E97759}"/>
              </a:ext>
            </a:extLst>
          </p:cNvPr>
          <p:cNvGrpSpPr/>
          <p:nvPr/>
        </p:nvGrpSpPr>
        <p:grpSpPr>
          <a:xfrm>
            <a:off x="0" y="6147881"/>
            <a:ext cx="12192000" cy="710119"/>
            <a:chOff x="0" y="6147881"/>
            <a:chExt cx="12192000" cy="710119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7184BA58-0A10-DB33-FE6C-C4F63A6CEBE0}"/>
                </a:ext>
              </a:extLst>
            </p:cNvPr>
            <p:cNvSpPr/>
            <p:nvPr/>
          </p:nvSpPr>
          <p:spPr>
            <a:xfrm>
              <a:off x="0" y="6147881"/>
              <a:ext cx="12192000" cy="710119"/>
            </a:xfrm>
            <a:prstGeom prst="rect">
              <a:avLst/>
            </a:prstGeom>
            <a:solidFill>
              <a:srgbClr val="4B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" name="Picture 3" descr="A black background with white text&#10;&#10;Description automatically generated">
              <a:extLst>
                <a:ext uri="{FF2B5EF4-FFF2-40B4-BE49-F238E27FC236}">
                  <a16:creationId xmlns:a16="http://schemas.microsoft.com/office/drawing/2014/main" id="{AD856D7F-09A0-D1AD-A985-B7523C138B6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02744" y="6222132"/>
              <a:ext cx="1989256" cy="635868"/>
            </a:xfrm>
            <a:prstGeom prst="rect">
              <a:avLst/>
            </a:prstGeom>
          </p:spPr>
        </p:pic>
      </p:grpSp>
      <p:sp>
        <p:nvSpPr>
          <p:cNvPr id="3" name="Title 1">
            <a:extLst>
              <a:ext uri="{FF2B5EF4-FFF2-40B4-BE49-F238E27FC236}">
                <a16:creationId xmlns:a16="http://schemas.microsoft.com/office/drawing/2014/main" id="{D1BC4AFC-AAA0-2A98-C6BA-BF30FA569897}"/>
              </a:ext>
            </a:extLst>
          </p:cNvPr>
          <p:cNvSpPr txBox="1">
            <a:spLocks/>
          </p:cNvSpPr>
          <p:nvPr/>
        </p:nvSpPr>
        <p:spPr>
          <a:xfrm>
            <a:off x="457200" y="228601"/>
            <a:ext cx="11277600" cy="112376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Arial Nova" panose="020B0604020202020204" pitchFamily="34" charset="0"/>
                <a:ea typeface="UD Digi Kyokasho NK-B" panose="02020700000000000000" pitchFamily="18" charset="-128"/>
                <a:cs typeface="+mj-cs"/>
              </a:defRPr>
            </a:lvl1pPr>
          </a:lstStyle>
          <a:p>
            <a:endParaRPr lang="en-US" dirty="0"/>
          </a:p>
          <a:p>
            <a:r>
              <a:rPr lang="en-US" sz="4000" dirty="0">
                <a:latin typeface="Montserrat" pitchFamily="2" charset="77"/>
              </a:rPr>
              <a:t>Table with Column Highlight</a:t>
            </a:r>
          </a:p>
        </p:txBody>
      </p:sp>
      <p:graphicFrame>
        <p:nvGraphicFramePr>
          <p:cNvPr id="5" name="Group 121">
            <a:extLst>
              <a:ext uri="{FF2B5EF4-FFF2-40B4-BE49-F238E27FC236}">
                <a16:creationId xmlns:a16="http://schemas.microsoft.com/office/drawing/2014/main" id="{4F4FCD67-D8A6-7A24-FE0B-6102FA91A80E}"/>
              </a:ext>
            </a:extLst>
          </p:cNvPr>
          <p:cNvGraphicFramePr>
            <a:graphicFrameLocks/>
          </p:cNvGraphicFramePr>
          <p:nvPr/>
        </p:nvGraphicFramePr>
        <p:xfrm>
          <a:off x="2511425" y="1825625"/>
          <a:ext cx="7169150" cy="3574415"/>
        </p:xfrm>
        <a:graphic>
          <a:graphicData uri="http://schemas.openxmlformats.org/drawingml/2006/table">
            <a:tbl>
              <a:tblPr/>
              <a:tblGrid>
                <a:gridCol w="17922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22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922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922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86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n-lt"/>
                          <a:cs typeface="Arial" charset="0"/>
                        </a:rPr>
                        <a:t>Column 1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n-lt"/>
                          <a:cs typeface="Arial" charset="0"/>
                        </a:rPr>
                        <a:t>Column 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n-lt"/>
                          <a:cs typeface="Arial" charset="0"/>
                        </a:rPr>
                        <a:t>Column 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n-lt"/>
                          <a:cs typeface="Arial" charset="0"/>
                        </a:rPr>
                        <a:t>Column 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32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0.00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0.00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0.00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0.00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32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0.00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0.00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0.00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0.00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32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0.00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0.00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0.00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0.00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32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0.00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0.00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0.00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0.00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32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0.00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0.00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0.00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0.00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32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0.00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0.00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0.00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0.00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32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0.00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0.00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0.00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0.00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32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0.00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0.00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0.00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0.00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731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0B3E13-6827-8C69-D0B0-1C3645C2F0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8A4FCCB2-A17F-A2BA-3734-C446765B00A1}"/>
              </a:ext>
            </a:extLst>
          </p:cNvPr>
          <p:cNvGrpSpPr/>
          <p:nvPr/>
        </p:nvGrpSpPr>
        <p:grpSpPr>
          <a:xfrm>
            <a:off x="0" y="6147881"/>
            <a:ext cx="12192000" cy="710119"/>
            <a:chOff x="0" y="6147881"/>
            <a:chExt cx="12192000" cy="710119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8E95D35-1DF8-6EBC-7788-F97FC64D136D}"/>
                </a:ext>
              </a:extLst>
            </p:cNvPr>
            <p:cNvSpPr/>
            <p:nvPr/>
          </p:nvSpPr>
          <p:spPr>
            <a:xfrm>
              <a:off x="0" y="6147881"/>
              <a:ext cx="12192000" cy="710119"/>
            </a:xfrm>
            <a:prstGeom prst="rect">
              <a:avLst/>
            </a:prstGeom>
            <a:solidFill>
              <a:srgbClr val="4B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" name="Picture 3" descr="A black background with white text&#10;&#10;Description automatically generated">
              <a:extLst>
                <a:ext uri="{FF2B5EF4-FFF2-40B4-BE49-F238E27FC236}">
                  <a16:creationId xmlns:a16="http://schemas.microsoft.com/office/drawing/2014/main" id="{0869382B-5D88-3395-1427-1A87F8416F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02744" y="6222132"/>
              <a:ext cx="1989256" cy="635868"/>
            </a:xfrm>
            <a:prstGeom prst="rect">
              <a:avLst/>
            </a:prstGeom>
          </p:spPr>
        </p:pic>
      </p:grpSp>
      <p:sp>
        <p:nvSpPr>
          <p:cNvPr id="3" name="Title 1">
            <a:extLst>
              <a:ext uri="{FF2B5EF4-FFF2-40B4-BE49-F238E27FC236}">
                <a16:creationId xmlns:a16="http://schemas.microsoft.com/office/drawing/2014/main" id="{CA54A346-FCAB-960C-9F74-F3C9FCCC7A72}"/>
              </a:ext>
            </a:extLst>
          </p:cNvPr>
          <p:cNvSpPr txBox="1">
            <a:spLocks/>
          </p:cNvSpPr>
          <p:nvPr/>
        </p:nvSpPr>
        <p:spPr>
          <a:xfrm>
            <a:off x="457200" y="228601"/>
            <a:ext cx="11277600" cy="112376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Arial Nova" panose="020B0604020202020204" pitchFamily="34" charset="0"/>
                <a:ea typeface="UD Digi Kyokasho NK-B" panose="02020700000000000000" pitchFamily="18" charset="-128"/>
                <a:cs typeface="+mj-cs"/>
              </a:defRPr>
            </a:lvl1pPr>
          </a:lstStyle>
          <a:p>
            <a:endParaRPr lang="en-US" sz="4000" dirty="0">
              <a:latin typeface="Montserrat" pitchFamily="2" charset="77"/>
            </a:endParaRPr>
          </a:p>
          <a:p>
            <a:r>
              <a:rPr lang="en-US" sz="4000" dirty="0">
                <a:latin typeface="Montserrat" pitchFamily="2" charset="77"/>
              </a:rPr>
              <a:t>Column Chart with Callout</a:t>
            </a:r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07D6E185-535E-A0F9-6E29-6F2464314D4B}"/>
              </a:ext>
            </a:extLst>
          </p:cNvPr>
          <p:cNvGraphicFramePr>
            <a:graphicFrameLocks/>
          </p:cNvGraphicFramePr>
          <p:nvPr/>
        </p:nvGraphicFramePr>
        <p:xfrm>
          <a:off x="457200" y="1825625"/>
          <a:ext cx="11277600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238343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9FFD80-561F-8737-F160-83840B4A9E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B586CD49-85EA-339A-9B6B-5B1E48C98D30}"/>
              </a:ext>
            </a:extLst>
          </p:cNvPr>
          <p:cNvGrpSpPr/>
          <p:nvPr/>
        </p:nvGrpSpPr>
        <p:grpSpPr>
          <a:xfrm>
            <a:off x="0" y="6147881"/>
            <a:ext cx="12192000" cy="710119"/>
            <a:chOff x="0" y="6147881"/>
            <a:chExt cx="12192000" cy="710119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9D13DD52-B41F-1037-2B98-C4F31E1B5506}"/>
                </a:ext>
              </a:extLst>
            </p:cNvPr>
            <p:cNvSpPr/>
            <p:nvPr/>
          </p:nvSpPr>
          <p:spPr>
            <a:xfrm>
              <a:off x="0" y="6147881"/>
              <a:ext cx="12192000" cy="710119"/>
            </a:xfrm>
            <a:prstGeom prst="rect">
              <a:avLst/>
            </a:prstGeom>
            <a:solidFill>
              <a:srgbClr val="4B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" name="Picture 3" descr="A black background with white text&#10;&#10;Description automatically generated">
              <a:extLst>
                <a:ext uri="{FF2B5EF4-FFF2-40B4-BE49-F238E27FC236}">
                  <a16:creationId xmlns:a16="http://schemas.microsoft.com/office/drawing/2014/main" id="{DC34F5D5-34FB-8884-429E-FBB41F3F8BF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02744" y="6222132"/>
              <a:ext cx="1989256" cy="635868"/>
            </a:xfrm>
            <a:prstGeom prst="rect">
              <a:avLst/>
            </a:prstGeom>
          </p:spPr>
        </p:pic>
      </p:grpSp>
      <p:sp>
        <p:nvSpPr>
          <p:cNvPr id="6" name="Title 1">
            <a:extLst>
              <a:ext uri="{FF2B5EF4-FFF2-40B4-BE49-F238E27FC236}">
                <a16:creationId xmlns:a16="http://schemas.microsoft.com/office/drawing/2014/main" id="{0098D0D9-4AA7-C21D-302D-89F18B90BBA1}"/>
              </a:ext>
            </a:extLst>
          </p:cNvPr>
          <p:cNvSpPr txBox="1">
            <a:spLocks/>
          </p:cNvSpPr>
          <p:nvPr/>
        </p:nvSpPr>
        <p:spPr>
          <a:xfrm>
            <a:off x="457200" y="228601"/>
            <a:ext cx="11277600" cy="112376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Arial Nova" panose="020B0604020202020204" pitchFamily="34" charset="0"/>
                <a:ea typeface="UD Digi Kyokasho NK-B" panose="02020700000000000000" pitchFamily="18" charset="-128"/>
                <a:cs typeface="+mj-cs"/>
              </a:defRPr>
            </a:lvl1pPr>
          </a:lstStyle>
          <a:p>
            <a:endParaRPr lang="en-US" dirty="0"/>
          </a:p>
          <a:p>
            <a:r>
              <a:rPr lang="en-US" sz="4000" dirty="0">
                <a:latin typeface="Montserrat" pitchFamily="2" charset="77"/>
              </a:rPr>
              <a:t>Multicolor Column Chart</a:t>
            </a:r>
          </a:p>
        </p:txBody>
      </p:sp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id="{DD9C236C-962A-8FE6-0CF4-59F978712912}"/>
              </a:ext>
            </a:extLst>
          </p:cNvPr>
          <p:cNvGraphicFramePr>
            <a:graphicFrameLocks/>
          </p:cNvGraphicFramePr>
          <p:nvPr/>
        </p:nvGraphicFramePr>
        <p:xfrm>
          <a:off x="457200" y="1825625"/>
          <a:ext cx="11277600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42294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679C97-B80E-D9C7-678D-9C4BA0CEC3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52CBBE9F-D5B8-910D-D60C-7FBD448427F3}"/>
              </a:ext>
            </a:extLst>
          </p:cNvPr>
          <p:cNvGrpSpPr/>
          <p:nvPr/>
        </p:nvGrpSpPr>
        <p:grpSpPr>
          <a:xfrm>
            <a:off x="0" y="6147881"/>
            <a:ext cx="12192000" cy="710119"/>
            <a:chOff x="0" y="6147881"/>
            <a:chExt cx="12192000" cy="710119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3CFB9DA-D1B4-85AA-9E69-499833C0FE98}"/>
                </a:ext>
              </a:extLst>
            </p:cNvPr>
            <p:cNvSpPr/>
            <p:nvPr/>
          </p:nvSpPr>
          <p:spPr>
            <a:xfrm>
              <a:off x="0" y="6147881"/>
              <a:ext cx="12192000" cy="710119"/>
            </a:xfrm>
            <a:prstGeom prst="rect">
              <a:avLst/>
            </a:prstGeom>
            <a:solidFill>
              <a:srgbClr val="4B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" name="Picture 3" descr="A black background with white text&#10;&#10;Description automatically generated">
              <a:extLst>
                <a:ext uri="{FF2B5EF4-FFF2-40B4-BE49-F238E27FC236}">
                  <a16:creationId xmlns:a16="http://schemas.microsoft.com/office/drawing/2014/main" id="{D1651A21-DF2F-9603-D23E-43291910A02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02744" y="6222132"/>
              <a:ext cx="1989256" cy="635868"/>
            </a:xfrm>
            <a:prstGeom prst="rect">
              <a:avLst/>
            </a:prstGeom>
          </p:spPr>
        </p:pic>
      </p:grpSp>
      <p:sp>
        <p:nvSpPr>
          <p:cNvPr id="3" name="Title 1">
            <a:extLst>
              <a:ext uri="{FF2B5EF4-FFF2-40B4-BE49-F238E27FC236}">
                <a16:creationId xmlns:a16="http://schemas.microsoft.com/office/drawing/2014/main" id="{59793601-0652-3B32-1936-78646748811A}"/>
              </a:ext>
            </a:extLst>
          </p:cNvPr>
          <p:cNvSpPr txBox="1">
            <a:spLocks/>
          </p:cNvSpPr>
          <p:nvPr/>
        </p:nvSpPr>
        <p:spPr>
          <a:xfrm>
            <a:off x="457200" y="228601"/>
            <a:ext cx="11277600" cy="112376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Arial Nova" panose="020B0604020202020204" pitchFamily="34" charset="0"/>
                <a:ea typeface="UD Digi Kyokasho NK-B" panose="02020700000000000000" pitchFamily="18" charset="-128"/>
                <a:cs typeface="+mj-cs"/>
              </a:defRPr>
            </a:lvl1pPr>
          </a:lstStyle>
          <a:p>
            <a:endParaRPr lang="en-US" sz="4000" dirty="0">
              <a:latin typeface="Montserrat" pitchFamily="2" charset="77"/>
            </a:endParaRPr>
          </a:p>
          <a:p>
            <a:r>
              <a:rPr lang="en-US" sz="4000" dirty="0">
                <a:latin typeface="Montserrat" pitchFamily="2" charset="77"/>
              </a:rPr>
              <a:t>Line Chart</a:t>
            </a:r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C8AEBD4E-20DC-4AE4-BB84-83D3BD315D68}"/>
              </a:ext>
            </a:extLst>
          </p:cNvPr>
          <p:cNvGraphicFramePr>
            <a:graphicFrameLocks/>
          </p:cNvGraphicFramePr>
          <p:nvPr/>
        </p:nvGraphicFramePr>
        <p:xfrm>
          <a:off x="457200" y="1825625"/>
          <a:ext cx="11277600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273767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A1EB90-B215-F361-EAC5-7B520986E9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4087C3A6-0FCE-8751-3289-3585A91AC4DD}"/>
              </a:ext>
            </a:extLst>
          </p:cNvPr>
          <p:cNvGrpSpPr/>
          <p:nvPr/>
        </p:nvGrpSpPr>
        <p:grpSpPr>
          <a:xfrm>
            <a:off x="0" y="6147881"/>
            <a:ext cx="12192000" cy="710119"/>
            <a:chOff x="0" y="6147881"/>
            <a:chExt cx="12192000" cy="710119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E2F840A4-2428-6FAC-53E9-007C35603FC0}"/>
                </a:ext>
              </a:extLst>
            </p:cNvPr>
            <p:cNvSpPr/>
            <p:nvPr/>
          </p:nvSpPr>
          <p:spPr>
            <a:xfrm>
              <a:off x="0" y="6147881"/>
              <a:ext cx="12192000" cy="710119"/>
            </a:xfrm>
            <a:prstGeom prst="rect">
              <a:avLst/>
            </a:prstGeom>
            <a:solidFill>
              <a:srgbClr val="4B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" name="Picture 3" descr="A black background with white text&#10;&#10;Description automatically generated">
              <a:extLst>
                <a:ext uri="{FF2B5EF4-FFF2-40B4-BE49-F238E27FC236}">
                  <a16:creationId xmlns:a16="http://schemas.microsoft.com/office/drawing/2014/main" id="{9ADCA64A-20FA-FF3D-8D2C-601DDAEC63A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02744" y="6222132"/>
              <a:ext cx="1989256" cy="635868"/>
            </a:xfrm>
            <a:prstGeom prst="rect">
              <a:avLst/>
            </a:prstGeom>
          </p:spPr>
        </p:pic>
      </p:grpSp>
      <p:sp>
        <p:nvSpPr>
          <p:cNvPr id="6" name="Title 1">
            <a:extLst>
              <a:ext uri="{FF2B5EF4-FFF2-40B4-BE49-F238E27FC236}">
                <a16:creationId xmlns:a16="http://schemas.microsoft.com/office/drawing/2014/main" id="{9676D7F9-0AF9-08F7-9816-A1DF1D10C764}"/>
              </a:ext>
            </a:extLst>
          </p:cNvPr>
          <p:cNvSpPr txBox="1">
            <a:spLocks/>
          </p:cNvSpPr>
          <p:nvPr/>
        </p:nvSpPr>
        <p:spPr>
          <a:xfrm>
            <a:off x="457200" y="228601"/>
            <a:ext cx="11277600" cy="112376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Arial Nova" panose="020B0604020202020204" pitchFamily="34" charset="0"/>
                <a:ea typeface="UD Digi Kyokasho NK-B" panose="02020700000000000000" pitchFamily="18" charset="-128"/>
                <a:cs typeface="+mj-cs"/>
              </a:defRPr>
            </a:lvl1pPr>
          </a:lstStyle>
          <a:p>
            <a:endParaRPr lang="en-US" sz="4000" dirty="0">
              <a:latin typeface="Montserrat" pitchFamily="2" charset="77"/>
            </a:endParaRPr>
          </a:p>
          <a:p>
            <a:r>
              <a:rPr lang="en-US" sz="4000" dirty="0">
                <a:latin typeface="Montserrat" pitchFamily="2" charset="77"/>
              </a:rPr>
              <a:t>Pie Chart with Highlight</a:t>
            </a:r>
          </a:p>
        </p:txBody>
      </p:sp>
      <p:graphicFrame>
        <p:nvGraphicFramePr>
          <p:cNvPr id="7" name="Content Placeholder 12">
            <a:extLst>
              <a:ext uri="{FF2B5EF4-FFF2-40B4-BE49-F238E27FC236}">
                <a16:creationId xmlns:a16="http://schemas.microsoft.com/office/drawing/2014/main" id="{61868055-251D-3F17-5170-B54680ABFA71}"/>
              </a:ext>
            </a:extLst>
          </p:cNvPr>
          <p:cNvGraphicFramePr>
            <a:graphicFrameLocks/>
          </p:cNvGraphicFramePr>
          <p:nvPr/>
        </p:nvGraphicFramePr>
        <p:xfrm>
          <a:off x="2811780" y="1825625"/>
          <a:ext cx="7772400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10832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9A0AE8-C1FA-5CCE-84D4-B77D10ADA1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1C18F38-E4D0-4730-5EEC-6B72BAAF1807}"/>
              </a:ext>
            </a:extLst>
          </p:cNvPr>
          <p:cNvGrpSpPr/>
          <p:nvPr/>
        </p:nvGrpSpPr>
        <p:grpSpPr>
          <a:xfrm>
            <a:off x="0" y="6147881"/>
            <a:ext cx="12192000" cy="710119"/>
            <a:chOff x="0" y="6147881"/>
            <a:chExt cx="12192000" cy="710119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13301258-E002-69B4-F89E-3FFD8DEF879E}"/>
                </a:ext>
              </a:extLst>
            </p:cNvPr>
            <p:cNvSpPr/>
            <p:nvPr/>
          </p:nvSpPr>
          <p:spPr>
            <a:xfrm>
              <a:off x="0" y="6147881"/>
              <a:ext cx="12192000" cy="710119"/>
            </a:xfrm>
            <a:prstGeom prst="rect">
              <a:avLst/>
            </a:prstGeom>
            <a:solidFill>
              <a:srgbClr val="4B4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" name="Picture 3" descr="A black background with white text&#10;&#10;Description automatically generated">
              <a:extLst>
                <a:ext uri="{FF2B5EF4-FFF2-40B4-BE49-F238E27FC236}">
                  <a16:creationId xmlns:a16="http://schemas.microsoft.com/office/drawing/2014/main" id="{5D63021C-E4BD-07CE-E8AA-C2A5003694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02744" y="6222132"/>
              <a:ext cx="1989256" cy="635868"/>
            </a:xfrm>
            <a:prstGeom prst="rect">
              <a:avLst/>
            </a:prstGeom>
          </p:spPr>
        </p:pic>
      </p:grpSp>
      <p:sp>
        <p:nvSpPr>
          <p:cNvPr id="3" name="Title 1">
            <a:extLst>
              <a:ext uri="{FF2B5EF4-FFF2-40B4-BE49-F238E27FC236}">
                <a16:creationId xmlns:a16="http://schemas.microsoft.com/office/drawing/2014/main" id="{C91D62B6-502A-483A-AA9E-CD7DF6C9EAD2}"/>
              </a:ext>
            </a:extLst>
          </p:cNvPr>
          <p:cNvSpPr txBox="1">
            <a:spLocks/>
          </p:cNvSpPr>
          <p:nvPr/>
        </p:nvSpPr>
        <p:spPr>
          <a:xfrm>
            <a:off x="457200" y="228601"/>
            <a:ext cx="11277600" cy="112376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Arial Nova" panose="020B0604020202020204" pitchFamily="34" charset="0"/>
                <a:ea typeface="UD Digi Kyokasho NK-B" panose="02020700000000000000" pitchFamily="18" charset="-128"/>
                <a:cs typeface="+mj-cs"/>
              </a:defRPr>
            </a:lvl1pPr>
          </a:lstStyle>
          <a:p>
            <a:endParaRPr lang="en-US" sz="4000" dirty="0">
              <a:latin typeface="Montserrat" pitchFamily="2" charset="77"/>
            </a:endParaRPr>
          </a:p>
          <a:p>
            <a:r>
              <a:rPr lang="en-US" sz="4000" dirty="0">
                <a:latin typeface="Montserrat" pitchFamily="2" charset="77"/>
              </a:rPr>
              <a:t>Multicolor Doughnut</a:t>
            </a:r>
          </a:p>
        </p:txBody>
      </p:sp>
      <p:graphicFrame>
        <p:nvGraphicFramePr>
          <p:cNvPr id="5" name="Content Placeholder 12">
            <a:extLst>
              <a:ext uri="{FF2B5EF4-FFF2-40B4-BE49-F238E27FC236}">
                <a16:creationId xmlns:a16="http://schemas.microsoft.com/office/drawing/2014/main" id="{E420495F-354A-2F66-731E-275EEFC7D272}"/>
              </a:ext>
            </a:extLst>
          </p:cNvPr>
          <p:cNvGraphicFramePr>
            <a:graphicFrameLocks/>
          </p:cNvGraphicFramePr>
          <p:nvPr/>
        </p:nvGraphicFramePr>
        <p:xfrm>
          <a:off x="457200" y="1615440"/>
          <a:ext cx="11277600" cy="42678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79870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6F817DA-2514-4718-BFC1-49D7640E15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3429000"/>
            <a:ext cx="11453446" cy="131603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dirty="0">
                <a:solidFill>
                  <a:srgbClr val="A7A9AC"/>
                </a:solidFill>
                <a:latin typeface="Montserrat" pitchFamily="2" charset="77"/>
              </a:rPr>
              <a:t>Photography is a powerful way to communicate our unique brand identity.</a:t>
            </a:r>
          </a:p>
          <a:p>
            <a:pPr>
              <a:lnSpc>
                <a:spcPct val="100000"/>
              </a:lnSpc>
            </a:pPr>
            <a:r>
              <a:rPr lang="en-US" dirty="0">
                <a:solidFill>
                  <a:srgbClr val="A7A9AC"/>
                </a:solidFill>
                <a:latin typeface="Montserrat" pitchFamily="2" charset="77"/>
              </a:rPr>
              <a:t>Simple, direct, and honest images are the best way to express who we are.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52F739-A369-4EC3-B35B-240AB39C1D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Montserrat" pitchFamily="2" charset="77"/>
              </a:rPr>
              <a:t>Photo Placeholder Grids</a:t>
            </a:r>
          </a:p>
        </p:txBody>
      </p:sp>
    </p:spTree>
    <p:extLst>
      <p:ext uri="{BB962C8B-B14F-4D97-AF65-F5344CB8AC3E}">
        <p14:creationId xmlns:p14="http://schemas.microsoft.com/office/powerpoint/2010/main" val="2605109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36887C-05CD-1BB4-65B7-AC6EDCD172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 descr="A sidewalk with people walking on it&#10;&#10;Description automatically generated with medium confidence">
            <a:extLst>
              <a:ext uri="{FF2B5EF4-FFF2-40B4-BE49-F238E27FC236}">
                <a16:creationId xmlns:a16="http://schemas.microsoft.com/office/drawing/2014/main" id="{61626762-DF9E-6A3B-173E-3E763C1B425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3AB19E31-DD72-DF37-CDC1-F5BD2DBBD04E}"/>
              </a:ext>
            </a:extLst>
          </p:cNvPr>
          <p:cNvGrpSpPr/>
          <p:nvPr/>
        </p:nvGrpSpPr>
        <p:grpSpPr>
          <a:xfrm>
            <a:off x="6447690" y="0"/>
            <a:ext cx="5290625" cy="6858000"/>
            <a:chOff x="6447690" y="0"/>
            <a:chExt cx="5290625" cy="6858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3E4D7E7-E3A5-5FA8-7198-3786CCA72D21}"/>
                </a:ext>
              </a:extLst>
            </p:cNvPr>
            <p:cNvSpPr/>
            <p:nvPr/>
          </p:nvSpPr>
          <p:spPr>
            <a:xfrm>
              <a:off x="6447690" y="0"/>
              <a:ext cx="5290625" cy="6858000"/>
            </a:xfrm>
            <a:prstGeom prst="rect">
              <a:avLst/>
            </a:prstGeom>
            <a:solidFill>
              <a:schemeClr val="bg2">
                <a:alpha val="84917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7" name="Picture 6" descr="A black and orange logo&#10;&#10;Description automatically generated">
              <a:extLst>
                <a:ext uri="{FF2B5EF4-FFF2-40B4-BE49-F238E27FC236}">
                  <a16:creationId xmlns:a16="http://schemas.microsoft.com/office/drawing/2014/main" id="{8629E306-883A-7978-99DB-6CA851E30B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61644" y="4210484"/>
              <a:ext cx="3062719" cy="2228374"/>
            </a:xfrm>
            <a:prstGeom prst="rect">
              <a:avLst/>
            </a:prstGeom>
          </p:spPr>
        </p:pic>
      </p:grpSp>
      <p:sp>
        <p:nvSpPr>
          <p:cNvPr id="6" name="Title 1">
            <a:extLst>
              <a:ext uri="{FF2B5EF4-FFF2-40B4-BE49-F238E27FC236}">
                <a16:creationId xmlns:a16="http://schemas.microsoft.com/office/drawing/2014/main" id="{A7B12A4E-1077-917B-EFE0-C7384AE0277A}"/>
              </a:ext>
            </a:extLst>
          </p:cNvPr>
          <p:cNvSpPr txBox="1">
            <a:spLocks/>
          </p:cNvSpPr>
          <p:nvPr/>
        </p:nvSpPr>
        <p:spPr>
          <a:xfrm>
            <a:off x="6791764" y="1263113"/>
            <a:ext cx="4602480" cy="32810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Arial Nova" panose="020B0604020202020204" pitchFamily="34" charset="0"/>
                <a:ea typeface="UD Digi Kyokasho NK-B" panose="02020700000000000000" pitchFamily="18" charset="-128"/>
                <a:cs typeface="+mj-cs"/>
              </a:defRPr>
            </a:lvl1pPr>
          </a:lstStyle>
          <a:p>
            <a:pPr algn="ctr"/>
            <a:r>
              <a:rPr lang="en-US" sz="4000" dirty="0">
                <a:latin typeface="Montserrat" pitchFamily="2" charset="77"/>
              </a:rPr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1356833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16" descr="A group of women walking down the street&#10;&#10;Description automatically generated">
            <a:extLst>
              <a:ext uri="{FF2B5EF4-FFF2-40B4-BE49-F238E27FC236}">
                <a16:creationId xmlns:a16="http://schemas.microsoft.com/office/drawing/2014/main" id="{0995C3A0-BAF8-D4FE-EA8E-3B7C16BF36B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5" name="Picture 4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F67AFA36-69F9-9D6A-C28E-5E59E59D1DA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744" y="6222132"/>
            <a:ext cx="1989256" cy="635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58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A person sitting at a desk using a computer&#10;&#10;Description automatically generated">
            <a:extLst>
              <a:ext uri="{FF2B5EF4-FFF2-40B4-BE49-F238E27FC236}">
                <a16:creationId xmlns:a16="http://schemas.microsoft.com/office/drawing/2014/main" id="{0352012E-334B-2FC1-2B7E-F56205DE3E62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1" name="Picture 10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C8AFF08E-83F6-C5A1-F3E9-8B82090DBAB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744" y="6222132"/>
            <a:ext cx="1989256" cy="635868"/>
          </a:xfrm>
          <a:prstGeom prst="rect">
            <a:avLst/>
          </a:prstGeom>
        </p:spPr>
      </p:pic>
      <p:pic>
        <p:nvPicPr>
          <p:cNvPr id="12" name="Picture Placeholder 11" descr="A group of women sitting at a table with laptops&#10;&#10;Description automatically generated">
            <a:extLst>
              <a:ext uri="{FF2B5EF4-FFF2-40B4-BE49-F238E27FC236}">
                <a16:creationId xmlns:a16="http://schemas.microsoft.com/office/drawing/2014/main" id="{763BC88A-CFDB-B97F-AB7F-CA27FBAEFCF8}"/>
              </a:ext>
            </a:extLst>
          </p:cNvPr>
          <p:cNvPicPr>
            <a:picLocks noGrp="1" noChangeAspect="1"/>
          </p:cNvPicPr>
          <p:nvPr>
            <p:ph type="pic" idx="10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23541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Placeholder 23" descr="A person and person walking in a building&#10;&#10;Description automatically generated">
            <a:extLst>
              <a:ext uri="{FF2B5EF4-FFF2-40B4-BE49-F238E27FC236}">
                <a16:creationId xmlns:a16="http://schemas.microsoft.com/office/drawing/2014/main" id="{B6FFC0A3-30FE-340B-CCA5-89A6FB48C781}"/>
              </a:ext>
            </a:extLst>
          </p:cNvPr>
          <p:cNvPicPr>
            <a:picLocks noGrp="1" noChangeAspect="1"/>
          </p:cNvPicPr>
          <p:nvPr>
            <p:ph type="pic" idx="25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14360" y="0"/>
            <a:ext cx="3977640" cy="6858000"/>
          </a:xfrm>
        </p:spPr>
      </p:pic>
      <p:pic>
        <p:nvPicPr>
          <p:cNvPr id="5" name="Picture Placeholder 4" descr="Two men sitting in chairs in a room&#10;&#10;Description automatically generated">
            <a:extLst>
              <a:ext uri="{FF2B5EF4-FFF2-40B4-BE49-F238E27FC236}">
                <a16:creationId xmlns:a16="http://schemas.microsoft.com/office/drawing/2014/main" id="{8A3CBB13-64DD-2E63-0A85-FAA1580B3517}"/>
              </a:ext>
            </a:extLst>
          </p:cNvPr>
          <p:cNvPicPr>
            <a:picLocks noGrp="1" noChangeAspect="1"/>
          </p:cNvPicPr>
          <p:nvPr>
            <p:ph type="pic" idx="10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5643" y="0"/>
            <a:ext cx="4133283" cy="6858000"/>
          </a:xfrm>
        </p:spPr>
      </p:pic>
      <p:pic>
        <p:nvPicPr>
          <p:cNvPr id="11" name="Picture Placeholder 10" descr="A person sitting in a chair using a computer&#10;&#10;Description automatically generated">
            <a:extLst>
              <a:ext uri="{FF2B5EF4-FFF2-40B4-BE49-F238E27FC236}">
                <a16:creationId xmlns:a16="http://schemas.microsoft.com/office/drawing/2014/main" id="{49443ECA-2EB5-5375-FD93-F816D2498B5E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5" name="Picture 24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1B00FD63-DEAB-5EC3-B9EC-281C4EAA44A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744" y="6222132"/>
            <a:ext cx="1989256" cy="635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111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Placeholder 20" descr="A group of people sitting at a table with laptops&#10;&#10;Description automatically generated">
            <a:extLst>
              <a:ext uri="{FF2B5EF4-FFF2-40B4-BE49-F238E27FC236}">
                <a16:creationId xmlns:a16="http://schemas.microsoft.com/office/drawing/2014/main" id="{F46DAAE9-20F0-5139-2E4A-8664AA369449}"/>
              </a:ext>
            </a:extLst>
          </p:cNvPr>
          <p:cNvPicPr>
            <a:picLocks noGrp="1" noChangeAspect="1"/>
          </p:cNvPicPr>
          <p:nvPr>
            <p:ph type="pic" idx="2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5" name="Picture Placeholder 4" descr="A person sitting at a table with a computer&#10;&#10;Description automatically generated">
            <a:extLst>
              <a:ext uri="{FF2B5EF4-FFF2-40B4-BE49-F238E27FC236}">
                <a16:creationId xmlns:a16="http://schemas.microsoft.com/office/drawing/2014/main" id="{EB8B8F93-FEA0-67B8-52C9-55A2917674AB}"/>
              </a:ext>
            </a:extLst>
          </p:cNvPr>
          <p:cNvPicPr>
            <a:picLocks noGrp="1" noChangeAspect="1"/>
          </p:cNvPicPr>
          <p:nvPr>
            <p:ph type="pic" idx="1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9" name="Picture Placeholder 8" descr="A group of women walking down a staircase&#10;&#10;Description automatically generated">
            <a:extLst>
              <a:ext uri="{FF2B5EF4-FFF2-40B4-BE49-F238E27FC236}">
                <a16:creationId xmlns:a16="http://schemas.microsoft.com/office/drawing/2014/main" id="{C12BB0FB-A61A-B289-44D8-83D9374652EF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3" name="Picture Placeholder 12" descr="A group of people standing in a hallway&#10;&#10;Description automatically generated">
            <a:extLst>
              <a:ext uri="{FF2B5EF4-FFF2-40B4-BE49-F238E27FC236}">
                <a16:creationId xmlns:a16="http://schemas.microsoft.com/office/drawing/2014/main" id="{AE62F7F4-4896-87E3-1125-F8CD9AEDF058}"/>
              </a:ext>
            </a:extLst>
          </p:cNvPr>
          <p:cNvPicPr>
            <a:picLocks noGrp="1" noChangeAspect="1"/>
          </p:cNvPicPr>
          <p:nvPr>
            <p:ph type="pic" idx="24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5" name="Picture 24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B9D55B44-B4CE-E0AD-487F-4636507941B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744" y="6222132"/>
            <a:ext cx="1989256" cy="635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21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Placeholder 20" descr="A group of people sitting around a table&#10;&#10;Description automatically generated">
            <a:extLst>
              <a:ext uri="{FF2B5EF4-FFF2-40B4-BE49-F238E27FC236}">
                <a16:creationId xmlns:a16="http://schemas.microsoft.com/office/drawing/2014/main" id="{6B9AB804-3C6C-3976-6FFC-ACFC27B12082}"/>
              </a:ext>
            </a:extLst>
          </p:cNvPr>
          <p:cNvPicPr>
            <a:picLocks noGrp="1" noChangeAspect="1"/>
          </p:cNvPicPr>
          <p:nvPr>
            <p:ph type="pic" idx="23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81528" y="3483864"/>
            <a:ext cx="9110472" cy="3374136"/>
          </a:xfrm>
        </p:spPr>
      </p:pic>
      <p:pic>
        <p:nvPicPr>
          <p:cNvPr id="13" name="Picture Placeholder 12" descr="A group of people sitting around a table&#10;&#10;Description automatically generated">
            <a:extLst>
              <a:ext uri="{FF2B5EF4-FFF2-40B4-BE49-F238E27FC236}">
                <a16:creationId xmlns:a16="http://schemas.microsoft.com/office/drawing/2014/main" id="{0C5222BF-AC6E-0995-0944-E3DD9DD3CB88}"/>
              </a:ext>
            </a:extLst>
          </p:cNvPr>
          <p:cNvPicPr>
            <a:picLocks noGrp="1" noChangeAspect="1"/>
          </p:cNvPicPr>
          <p:nvPr>
            <p:ph type="pic" idx="1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5" name="Picture Placeholder 14" descr="A person sitting in an office with a person looking at her computer&#10;&#10;Description automatically generated">
            <a:extLst>
              <a:ext uri="{FF2B5EF4-FFF2-40B4-BE49-F238E27FC236}">
                <a16:creationId xmlns:a16="http://schemas.microsoft.com/office/drawing/2014/main" id="{B48CF821-9A69-392F-B381-BF39966A9BC5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7" name="Picture Placeholder 16" descr="A person sitting at a desk looking at a computer screen&#10;&#10;Description automatically generated">
            <a:extLst>
              <a:ext uri="{FF2B5EF4-FFF2-40B4-BE49-F238E27FC236}">
                <a16:creationId xmlns:a16="http://schemas.microsoft.com/office/drawing/2014/main" id="{7CA10A19-CAD8-DB5C-0DFF-EDCDE83895F4}"/>
              </a:ext>
            </a:extLst>
          </p:cNvPr>
          <p:cNvPicPr>
            <a:picLocks noGrp="1" noChangeAspect="1"/>
          </p:cNvPicPr>
          <p:nvPr>
            <p:ph type="pic" idx="16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9" name="Picture Placeholder 18" descr="A person in a blue suit talking to a person in front of a camera&#10;&#10;Description automatically generated">
            <a:extLst>
              <a:ext uri="{FF2B5EF4-FFF2-40B4-BE49-F238E27FC236}">
                <a16:creationId xmlns:a16="http://schemas.microsoft.com/office/drawing/2014/main" id="{10165796-6A22-14DA-1D8E-E41FFBCD938F}"/>
              </a:ext>
            </a:extLst>
          </p:cNvPr>
          <p:cNvPicPr>
            <a:picLocks noGrp="1" noChangeAspect="1"/>
          </p:cNvPicPr>
          <p:nvPr>
            <p:ph type="pic" idx="24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3" name="Picture 22" descr="A logo on a black background&#10;&#10;Description automatically generated">
            <a:extLst>
              <a:ext uri="{FF2B5EF4-FFF2-40B4-BE49-F238E27FC236}">
                <a16:creationId xmlns:a16="http://schemas.microsoft.com/office/drawing/2014/main" id="{67752ED3-FD50-9234-F008-6CB13B52291B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4741" y="6215469"/>
            <a:ext cx="2010100" cy="642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951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 descr="A person leaning against a glass railing&#10;&#10;Description automatically generated">
            <a:extLst>
              <a:ext uri="{FF2B5EF4-FFF2-40B4-BE49-F238E27FC236}">
                <a16:creationId xmlns:a16="http://schemas.microsoft.com/office/drawing/2014/main" id="{B499939C-340C-6F70-D400-87F94272683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5"/>
          <a:stretch/>
        </p:blipFill>
        <p:spPr>
          <a:xfrm>
            <a:off x="-3048" y="0"/>
            <a:ext cx="12198096" cy="6111689"/>
          </a:xfrm>
        </p:spPr>
      </p:pic>
    </p:spTree>
    <p:extLst>
      <p:ext uri="{BB962C8B-B14F-4D97-AF65-F5344CB8AC3E}">
        <p14:creationId xmlns:p14="http://schemas.microsoft.com/office/powerpoint/2010/main" val="1574587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 descr="A field of fruit trees&#10;&#10;Description automatically generated">
            <a:extLst>
              <a:ext uri="{FF2B5EF4-FFF2-40B4-BE49-F238E27FC236}">
                <a16:creationId xmlns:a16="http://schemas.microsoft.com/office/drawing/2014/main" id="{7031F4FB-D9F9-BC71-F159-808D25639E8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34417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C1C2F9-4E35-6560-45F3-514AF54ADB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person sitting at a table using a computer&#10;&#10;Description automatically generated">
            <a:extLst>
              <a:ext uri="{FF2B5EF4-FFF2-40B4-BE49-F238E27FC236}">
                <a16:creationId xmlns:a16="http://schemas.microsoft.com/office/drawing/2014/main" id="{53D99F5B-9541-FCCC-8FF8-FE35AD18E62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42206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497D87-880B-F9E2-AEA6-2179ED2159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barn with a tractor parked in front of it&#10;&#10;Description automatically generated">
            <a:extLst>
              <a:ext uri="{FF2B5EF4-FFF2-40B4-BE49-F238E27FC236}">
                <a16:creationId xmlns:a16="http://schemas.microsoft.com/office/drawing/2014/main" id="{9998EA3B-B255-94A6-1383-42F50F6CC5D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88970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person standing at a counter with a person smiling&#10;&#10;Description automatically generated">
            <a:extLst>
              <a:ext uri="{FF2B5EF4-FFF2-40B4-BE49-F238E27FC236}">
                <a16:creationId xmlns:a16="http://schemas.microsoft.com/office/drawing/2014/main" id="{689DED33-881C-EECC-B4BD-99D4B6F4BE34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7" name="Picture Placeholder 6" descr="A person drinking from a cup outside a store&#10;&#10;Description automatically generated">
            <a:extLst>
              <a:ext uri="{FF2B5EF4-FFF2-40B4-BE49-F238E27FC236}">
                <a16:creationId xmlns:a16="http://schemas.microsoft.com/office/drawing/2014/main" id="{7EA9AA55-F751-1DCE-1362-198D1EB38E6D}"/>
              </a:ext>
            </a:extLst>
          </p:cNvPr>
          <p:cNvPicPr>
            <a:picLocks noGrp="1" noChangeAspect="1"/>
          </p:cNvPicPr>
          <p:nvPr>
            <p:ph type="pic" idx="1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50031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B30789-60A4-65C2-4C4D-F0AEB6D405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 descr="A street with tables and chairs in front of a building&#10;&#10;Description automatically generated">
            <a:extLst>
              <a:ext uri="{FF2B5EF4-FFF2-40B4-BE49-F238E27FC236}">
                <a16:creationId xmlns:a16="http://schemas.microsoft.com/office/drawing/2014/main" id="{063A4286-2CCA-6729-2E8B-98F9081937B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3109A63F-8BB5-6E5F-9210-6BCB3D89CB0F}"/>
              </a:ext>
            </a:extLst>
          </p:cNvPr>
          <p:cNvGrpSpPr/>
          <p:nvPr/>
        </p:nvGrpSpPr>
        <p:grpSpPr>
          <a:xfrm>
            <a:off x="339969" y="0"/>
            <a:ext cx="5290625" cy="6858000"/>
            <a:chOff x="339969" y="0"/>
            <a:chExt cx="5290625" cy="6858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F6B3D48-5A2E-9EE4-8833-16DE345CE828}"/>
                </a:ext>
              </a:extLst>
            </p:cNvPr>
            <p:cNvSpPr/>
            <p:nvPr/>
          </p:nvSpPr>
          <p:spPr>
            <a:xfrm>
              <a:off x="339969" y="0"/>
              <a:ext cx="5290625" cy="6858000"/>
            </a:xfrm>
            <a:prstGeom prst="rect">
              <a:avLst/>
            </a:prstGeom>
            <a:solidFill>
              <a:schemeClr val="bg2">
                <a:alpha val="84917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7" name="Picture 6" descr="A black and orange logo&#10;&#10;Description automatically generated">
              <a:extLst>
                <a:ext uri="{FF2B5EF4-FFF2-40B4-BE49-F238E27FC236}">
                  <a16:creationId xmlns:a16="http://schemas.microsoft.com/office/drawing/2014/main" id="{2472E4ED-E049-894B-B3FE-3FE0402FCA9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53921" y="4210484"/>
              <a:ext cx="3062719" cy="2228374"/>
            </a:xfrm>
            <a:prstGeom prst="rect">
              <a:avLst/>
            </a:prstGeom>
          </p:spPr>
        </p:pic>
      </p:grpSp>
      <p:sp>
        <p:nvSpPr>
          <p:cNvPr id="6" name="Title 1">
            <a:extLst>
              <a:ext uri="{FF2B5EF4-FFF2-40B4-BE49-F238E27FC236}">
                <a16:creationId xmlns:a16="http://schemas.microsoft.com/office/drawing/2014/main" id="{FC93E126-817D-C3B0-2C97-C5C35EA62BC2}"/>
              </a:ext>
            </a:extLst>
          </p:cNvPr>
          <p:cNvSpPr txBox="1">
            <a:spLocks/>
          </p:cNvSpPr>
          <p:nvPr/>
        </p:nvSpPr>
        <p:spPr>
          <a:xfrm>
            <a:off x="684041" y="1263113"/>
            <a:ext cx="4602480" cy="32810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Arial Nova" panose="020B0604020202020204" pitchFamily="34" charset="0"/>
                <a:ea typeface="UD Digi Kyokasho NK-B" panose="02020700000000000000" pitchFamily="18" charset="-128"/>
                <a:cs typeface="+mj-cs"/>
              </a:defRPr>
            </a:lvl1pPr>
          </a:lstStyle>
          <a:p>
            <a:pPr algn="ctr"/>
            <a:r>
              <a:rPr lang="en-US" sz="4000" dirty="0">
                <a:latin typeface="Montserrat" pitchFamily="2" charset="77"/>
              </a:rPr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3320782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person sitting at a desk with a computer&#10;&#10;Description automatically generated">
            <a:extLst>
              <a:ext uri="{FF2B5EF4-FFF2-40B4-BE49-F238E27FC236}">
                <a16:creationId xmlns:a16="http://schemas.microsoft.com/office/drawing/2014/main" id="{643FF740-5AD8-0EF1-AE93-72B59D3C64B0}"/>
              </a:ext>
            </a:extLst>
          </p:cNvPr>
          <p:cNvPicPr>
            <a:picLocks noGrp="1" noChangeAspect="1"/>
          </p:cNvPicPr>
          <p:nvPr>
            <p:ph type="pic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7" name="Picture Placeholder 6" descr="A person writing on a whiteboard&#10;&#10;Description automatically generated">
            <a:extLst>
              <a:ext uri="{FF2B5EF4-FFF2-40B4-BE49-F238E27FC236}">
                <a16:creationId xmlns:a16="http://schemas.microsoft.com/office/drawing/2014/main" id="{A7703C9E-3BD5-CFCF-DD6A-36813ADD8FD5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7180" y="0"/>
            <a:ext cx="3977640" cy="6111690"/>
          </a:xfrm>
          <a:prstGeom prst="rect">
            <a:avLst/>
          </a:prstGeom>
        </p:spPr>
      </p:pic>
      <p:pic>
        <p:nvPicPr>
          <p:cNvPr id="8" name="Picture Placeholder 7" descr="A person in a meeting with a group of people&#10;&#10;Description automatically generated">
            <a:extLst>
              <a:ext uri="{FF2B5EF4-FFF2-40B4-BE49-F238E27FC236}">
                <a16:creationId xmlns:a16="http://schemas.microsoft.com/office/drawing/2014/main" id="{9BCBA920-04CF-F368-3FD8-B8F205DC4CE6}"/>
              </a:ext>
            </a:extLst>
          </p:cNvPr>
          <p:cNvPicPr>
            <a:picLocks noGrp="1" noChangeAspect="1"/>
          </p:cNvPicPr>
          <p:nvPr>
            <p:ph type="pic" idx="25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14360" y="0"/>
            <a:ext cx="3977640" cy="6111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609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4" descr="A person sitting at a table with a computer&#10;&#10;Description automatically generated">
            <a:extLst>
              <a:ext uri="{FF2B5EF4-FFF2-40B4-BE49-F238E27FC236}">
                <a16:creationId xmlns:a16="http://schemas.microsoft.com/office/drawing/2014/main" id="{A03DC45B-B494-C97E-C5F5-E8B4E48692A1}"/>
              </a:ext>
            </a:extLst>
          </p:cNvPr>
          <p:cNvPicPr>
            <a:picLocks noGrp="1" noChangeAspect="1"/>
          </p:cNvPicPr>
          <p:nvPr>
            <p:ph type="pic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7" name="Picture Placeholder 8" descr="A group of women walking down a staircase&#10;&#10;Description automatically generated">
            <a:extLst>
              <a:ext uri="{FF2B5EF4-FFF2-40B4-BE49-F238E27FC236}">
                <a16:creationId xmlns:a16="http://schemas.microsoft.com/office/drawing/2014/main" id="{29CA8E5A-F5B9-0592-ED8D-4BF82AABEE3C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6960" y="0"/>
            <a:ext cx="6035040" cy="2993250"/>
          </a:xfrm>
        </p:spPr>
      </p:pic>
      <p:pic>
        <p:nvPicPr>
          <p:cNvPr id="8" name="Picture Placeholder 12" descr="A group of people standing in a hallway&#10;&#10;Description automatically generated">
            <a:extLst>
              <a:ext uri="{FF2B5EF4-FFF2-40B4-BE49-F238E27FC236}">
                <a16:creationId xmlns:a16="http://schemas.microsoft.com/office/drawing/2014/main" id="{D48AE84C-75D7-56C7-E52D-CB85C121EEFB}"/>
              </a:ext>
            </a:extLst>
          </p:cNvPr>
          <p:cNvPicPr>
            <a:picLocks noGrp="1" noChangeAspect="1"/>
          </p:cNvPicPr>
          <p:nvPr>
            <p:ph type="pic" idx="24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112121"/>
            <a:ext cx="6035040" cy="2999569"/>
          </a:xfrm>
        </p:spPr>
      </p:pic>
      <p:pic>
        <p:nvPicPr>
          <p:cNvPr id="9" name="Picture Placeholder 20" descr="A group of people sitting at a table with laptops&#10;&#10;Description automatically generated">
            <a:extLst>
              <a:ext uri="{FF2B5EF4-FFF2-40B4-BE49-F238E27FC236}">
                <a16:creationId xmlns:a16="http://schemas.microsoft.com/office/drawing/2014/main" id="{3B3D4E1D-45EC-5CD4-3E57-DEDBC96A6EBC}"/>
              </a:ext>
            </a:extLst>
          </p:cNvPr>
          <p:cNvPicPr>
            <a:picLocks noGrp="1" noChangeAspect="1"/>
          </p:cNvPicPr>
          <p:nvPr>
            <p:ph type="pic" idx="23"/>
          </p:nvPr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6960" y="3112120"/>
            <a:ext cx="6035040" cy="2999569"/>
          </a:xfrm>
        </p:spPr>
      </p:pic>
    </p:spTree>
    <p:extLst>
      <p:ext uri="{BB962C8B-B14F-4D97-AF65-F5344CB8AC3E}">
        <p14:creationId xmlns:p14="http://schemas.microsoft.com/office/powerpoint/2010/main" val="2630544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20" descr="A group of people sitting around a table&#10;&#10;Description automatically generated">
            <a:extLst>
              <a:ext uri="{FF2B5EF4-FFF2-40B4-BE49-F238E27FC236}">
                <a16:creationId xmlns:a16="http://schemas.microsoft.com/office/drawing/2014/main" id="{29802C7E-9BA6-6313-3C0C-968E9E85E91C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07424" cy="2993252"/>
          </a:xfrm>
        </p:spPr>
      </p:pic>
      <p:pic>
        <p:nvPicPr>
          <p:cNvPr id="8" name="Picture Placeholder 18" descr="A person in a blue suit talking to a person in front of a camera&#10;&#10;Description automatically generated">
            <a:extLst>
              <a:ext uri="{FF2B5EF4-FFF2-40B4-BE49-F238E27FC236}">
                <a16:creationId xmlns:a16="http://schemas.microsoft.com/office/drawing/2014/main" id="{B3612542-E876-1F12-E735-E65010A6A5A6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Picture Placeholder 14" descr="A person sitting in an office with a person looking at her computer&#10;&#10;Description automatically generated">
            <a:extLst>
              <a:ext uri="{FF2B5EF4-FFF2-40B4-BE49-F238E27FC236}">
                <a16:creationId xmlns:a16="http://schemas.microsoft.com/office/drawing/2014/main" id="{8755C471-6CA6-7326-CFD6-4F7384CADD13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1" name="Picture Placeholder 12" descr="A group of people sitting around a table&#10;&#10;Description automatically generated">
            <a:extLst>
              <a:ext uri="{FF2B5EF4-FFF2-40B4-BE49-F238E27FC236}">
                <a16:creationId xmlns:a16="http://schemas.microsoft.com/office/drawing/2014/main" id="{5C9791A3-4CD2-7451-1A35-9034633E4108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6" name="Picture Placeholder 15" descr="A group of men sitting at a table looking at a computer&#10;&#10;Description automatically generated">
            <a:extLst>
              <a:ext uri="{FF2B5EF4-FFF2-40B4-BE49-F238E27FC236}">
                <a16:creationId xmlns:a16="http://schemas.microsoft.com/office/drawing/2014/main" id="{7039F9A0-D3E3-CA66-13BA-60E5F2660A0B}"/>
              </a:ext>
            </a:extLst>
          </p:cNvPr>
          <p:cNvPicPr>
            <a:picLocks noGrp="1" noChangeAspect="1"/>
          </p:cNvPicPr>
          <p:nvPr>
            <p:ph type="pic" idx="10"/>
          </p:nvPr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118437"/>
            <a:ext cx="2944368" cy="2993252"/>
          </a:xfrm>
        </p:spPr>
      </p:pic>
    </p:spTree>
    <p:extLst>
      <p:ext uri="{BB962C8B-B14F-4D97-AF65-F5344CB8AC3E}">
        <p14:creationId xmlns:p14="http://schemas.microsoft.com/office/powerpoint/2010/main" val="2663591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78F978AF-7790-40A5-A7FD-7CB89C75B1F4}"/>
              </a:ext>
            </a:extLst>
          </p:cNvPr>
          <p:cNvGrpSpPr/>
          <p:nvPr/>
        </p:nvGrpSpPr>
        <p:grpSpPr>
          <a:xfrm>
            <a:off x="2752163" y="1574347"/>
            <a:ext cx="6637643" cy="2959449"/>
            <a:chOff x="2437882" y="1574347"/>
            <a:chExt cx="7316236" cy="2959449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E1155A74-7ED9-4568-9058-1C4170CCD7CF}"/>
                </a:ext>
              </a:extLst>
            </p:cNvPr>
            <p:cNvCxnSpPr/>
            <p:nvPr/>
          </p:nvCxnSpPr>
          <p:spPr bwMode="gray">
            <a:xfrm>
              <a:off x="2437882" y="1574347"/>
              <a:ext cx="7316236" cy="0"/>
            </a:xfrm>
            <a:prstGeom prst="line">
              <a:avLst/>
            </a:prstGeom>
            <a:ln w="412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3D580378-384D-4062-88D9-A0CD0A0BF305}"/>
                </a:ext>
              </a:extLst>
            </p:cNvPr>
            <p:cNvCxnSpPr/>
            <p:nvPr/>
          </p:nvCxnSpPr>
          <p:spPr bwMode="gray">
            <a:xfrm>
              <a:off x="2437882" y="4533796"/>
              <a:ext cx="7316236" cy="0"/>
            </a:xfrm>
            <a:prstGeom prst="line">
              <a:avLst/>
            </a:prstGeom>
            <a:ln w="412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2FDF08F9-E4E0-4F62-8CB1-17A687CEE7B9}"/>
              </a:ext>
            </a:extLst>
          </p:cNvPr>
          <p:cNvSpPr txBox="1"/>
          <p:nvPr/>
        </p:nvSpPr>
        <p:spPr bwMode="gray">
          <a:xfrm>
            <a:off x="2031142" y="2330796"/>
            <a:ext cx="8509172" cy="144655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8800" b="1" spc="600" dirty="0">
                <a:solidFill>
                  <a:schemeClr val="tx2"/>
                </a:solidFill>
                <a:latin typeface="Montserrat" pitchFamily="2" charset="77"/>
              </a:rPr>
              <a:t>QUESTIONS?</a:t>
            </a:r>
            <a:endParaRPr lang="en-US" sz="8800" b="1" spc="300" dirty="0">
              <a:solidFill>
                <a:schemeClr val="tx2"/>
              </a:solidFill>
              <a:latin typeface="Montserrat" pitchFamily="2" charset="77"/>
            </a:endParaRPr>
          </a:p>
        </p:txBody>
      </p:sp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D8C1FA6B-5682-3B03-E1E5-DEF42E5C8FB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9567" y="6217920"/>
            <a:ext cx="2002433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784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A barn with a tractor parked in front of it&#10;&#10;Description automatically generated">
            <a:extLst>
              <a:ext uri="{FF2B5EF4-FFF2-40B4-BE49-F238E27FC236}">
                <a16:creationId xmlns:a16="http://schemas.microsoft.com/office/drawing/2014/main" id="{8D4A4481-2184-76BB-B764-475BC10E5ED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2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Rectangle">
            <a:extLst>
              <a:ext uri="{FF2B5EF4-FFF2-40B4-BE49-F238E27FC236}">
                <a16:creationId xmlns:a16="http://schemas.microsoft.com/office/drawing/2014/main" id="{B82EAC4E-DC2E-4D62-B374-3C6C854E8EE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alpha val="51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algn="ctr" defTabSz="228600" hangingPunct="0">
              <a:lnSpc>
                <a:spcPct val="80000"/>
              </a:lnSpc>
              <a:defRPr baseline="-14814">
                <a:solidFill>
                  <a:srgbClr val="4267B2"/>
                </a:solidFill>
              </a:defRPr>
            </a:pPr>
            <a:endParaRPr sz="2700" kern="0" baseline="-14814">
              <a:solidFill>
                <a:srgbClr val="4267B2"/>
              </a:solidFill>
              <a:latin typeface="+mj-lt"/>
              <a:sym typeface="FreightSansLFPro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28BECD3-8D20-3D65-E7FA-8E6B35EAE6D9}"/>
              </a:ext>
            </a:extLst>
          </p:cNvPr>
          <p:cNvSpPr>
            <a:spLocks/>
          </p:cNvSpPr>
          <p:nvPr/>
        </p:nvSpPr>
        <p:spPr>
          <a:xfrm>
            <a:off x="10299700" y="6222132"/>
            <a:ext cx="1892300" cy="635868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8435D61-3B6E-451B-8A31-3E9DDDCC0EF1}"/>
              </a:ext>
            </a:extLst>
          </p:cNvPr>
          <p:cNvSpPr txBox="1"/>
          <p:nvPr/>
        </p:nvSpPr>
        <p:spPr bwMode="gray">
          <a:xfrm>
            <a:off x="2043499" y="2390728"/>
            <a:ext cx="8509172" cy="144655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8800" b="1" spc="600" dirty="0">
                <a:solidFill>
                  <a:schemeClr val="bg2"/>
                </a:solidFill>
                <a:latin typeface="Montserrat" pitchFamily="2" charset="77"/>
              </a:rPr>
              <a:t>QUESTIONS?</a:t>
            </a:r>
            <a:endParaRPr lang="en-US" sz="8800" b="1" spc="300" dirty="0">
              <a:solidFill>
                <a:schemeClr val="bg2"/>
              </a:solidFill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613536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59DBC58-EBBC-3E6E-72FC-CC77AB7DDB7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B4B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4B4B4B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458E9B5-CA1C-D0C3-518A-9DB4AA074692}"/>
              </a:ext>
            </a:extLst>
          </p:cNvPr>
          <p:cNvSpPr txBox="1">
            <a:spLocks/>
          </p:cNvSpPr>
          <p:nvPr/>
        </p:nvSpPr>
        <p:spPr>
          <a:xfrm>
            <a:off x="228146" y="2489597"/>
            <a:ext cx="11735708" cy="1878806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Arial Nova" panose="020B0604020202020204" pitchFamily="34" charset="0"/>
                <a:ea typeface="UD Digi Kyokasho NK-B" panose="02020700000000000000" pitchFamily="18" charset="-128"/>
                <a:cs typeface="+mj-cs"/>
              </a:defRPr>
            </a:lvl1pPr>
          </a:lstStyle>
          <a:p>
            <a:pPr algn="ctr"/>
            <a:r>
              <a:rPr lang="en-US" sz="9600" dirty="0">
                <a:solidFill>
                  <a:schemeClr val="bg1"/>
                </a:solidFill>
                <a:latin typeface="Montserrat" pitchFamily="2" charset="77"/>
              </a:rPr>
              <a:t>THANK YOU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9A57C12-EA3F-BC37-45CC-DD3A8BDE1DA5}"/>
              </a:ext>
            </a:extLst>
          </p:cNvPr>
          <p:cNvSpPr>
            <a:spLocks/>
          </p:cNvSpPr>
          <p:nvPr/>
        </p:nvSpPr>
        <p:spPr>
          <a:xfrm>
            <a:off x="10299700" y="6222132"/>
            <a:ext cx="1892300" cy="635868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C500101-12AB-8A11-1A8A-CECE9872E8E0}"/>
              </a:ext>
            </a:extLst>
          </p:cNvPr>
          <p:cNvGrpSpPr/>
          <p:nvPr/>
        </p:nvGrpSpPr>
        <p:grpSpPr>
          <a:xfrm>
            <a:off x="2752163" y="1574347"/>
            <a:ext cx="6637643" cy="2959449"/>
            <a:chOff x="2437882" y="1574347"/>
            <a:chExt cx="7316236" cy="2959449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4A5BA048-445A-6CED-2BD4-84940F601564}"/>
                </a:ext>
              </a:extLst>
            </p:cNvPr>
            <p:cNvCxnSpPr/>
            <p:nvPr/>
          </p:nvCxnSpPr>
          <p:spPr bwMode="gray">
            <a:xfrm>
              <a:off x="2437882" y="1574347"/>
              <a:ext cx="7316236" cy="0"/>
            </a:xfrm>
            <a:prstGeom prst="line">
              <a:avLst/>
            </a:prstGeom>
            <a:ln w="412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A2BDC3DD-DAC9-98C2-8C9E-89FC41BE781D}"/>
                </a:ext>
              </a:extLst>
            </p:cNvPr>
            <p:cNvCxnSpPr/>
            <p:nvPr/>
          </p:nvCxnSpPr>
          <p:spPr bwMode="gray">
            <a:xfrm>
              <a:off x="2437882" y="4533796"/>
              <a:ext cx="7316236" cy="0"/>
            </a:xfrm>
            <a:prstGeom prst="line">
              <a:avLst/>
            </a:prstGeom>
            <a:ln w="412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93843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A city with many buildings&#10;&#10;Description automatically generated with medium confidence">
            <a:extLst>
              <a:ext uri="{FF2B5EF4-FFF2-40B4-BE49-F238E27FC236}">
                <a16:creationId xmlns:a16="http://schemas.microsoft.com/office/drawing/2014/main" id="{9F290572-7152-7860-4A57-C6C4BE4AEF5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6096" y="0"/>
            <a:ext cx="12198096" cy="6858000"/>
          </a:xfrm>
        </p:spPr>
      </p:pic>
      <p:sp>
        <p:nvSpPr>
          <p:cNvPr id="4" name="Rectangle">
            <a:extLst>
              <a:ext uri="{FF2B5EF4-FFF2-40B4-BE49-F238E27FC236}">
                <a16:creationId xmlns:a16="http://schemas.microsoft.com/office/drawing/2014/main" id="{B82EAC4E-DC2E-4D62-B374-3C6C854E8EE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alpha val="51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algn="ctr" defTabSz="228600" hangingPunct="0">
              <a:lnSpc>
                <a:spcPct val="80000"/>
              </a:lnSpc>
              <a:defRPr baseline="-14814">
                <a:solidFill>
                  <a:srgbClr val="4267B2"/>
                </a:solidFill>
              </a:defRPr>
            </a:pPr>
            <a:endParaRPr sz="2700" kern="0" baseline="-14814">
              <a:solidFill>
                <a:srgbClr val="4267B2"/>
              </a:solidFill>
              <a:latin typeface="+mj-lt"/>
              <a:sym typeface="FreightSansLFPro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28BECD3-8D20-3D65-E7FA-8E6B35EAE6D9}"/>
              </a:ext>
            </a:extLst>
          </p:cNvPr>
          <p:cNvSpPr>
            <a:spLocks/>
          </p:cNvSpPr>
          <p:nvPr/>
        </p:nvSpPr>
        <p:spPr>
          <a:xfrm>
            <a:off x="10299700" y="6222132"/>
            <a:ext cx="1892300" cy="635868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8435D61-3B6E-451B-8A31-3E9DDDCC0EF1}"/>
              </a:ext>
            </a:extLst>
          </p:cNvPr>
          <p:cNvSpPr txBox="1"/>
          <p:nvPr/>
        </p:nvSpPr>
        <p:spPr bwMode="gray">
          <a:xfrm>
            <a:off x="2043499" y="2390728"/>
            <a:ext cx="8509172" cy="144655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8800" b="1" spc="300" dirty="0">
                <a:solidFill>
                  <a:schemeClr val="bg2"/>
                </a:solidFill>
                <a:latin typeface="Montserrat" pitchFamily="2" charset="77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979627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6F817DA-2514-4718-BFC1-49D7640E15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>
                <a:solidFill>
                  <a:srgbClr val="A7A9AC"/>
                </a:solidFill>
                <a:latin typeface="Montserrat" pitchFamily="2" charset="77"/>
              </a:rPr>
              <a:t>Logos, colors, typography, and other resources for quick reference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52F739-A369-4EC3-B35B-240AB39C1D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Montserrat" pitchFamily="2" charset="77"/>
              </a:rPr>
              <a:t>Design Elements</a:t>
            </a:r>
          </a:p>
        </p:txBody>
      </p:sp>
    </p:spTree>
    <p:extLst>
      <p:ext uri="{BB962C8B-B14F-4D97-AF65-F5344CB8AC3E}">
        <p14:creationId xmlns:p14="http://schemas.microsoft.com/office/powerpoint/2010/main" val="4102367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ectangle 63">
            <a:extLst>
              <a:ext uri="{FF2B5EF4-FFF2-40B4-BE49-F238E27FC236}">
                <a16:creationId xmlns:a16="http://schemas.microsoft.com/office/drawing/2014/main" id="{EE4DB581-58E6-451E-B192-A13E2A0C0C94}"/>
              </a:ext>
            </a:extLst>
          </p:cNvPr>
          <p:cNvSpPr/>
          <p:nvPr/>
        </p:nvSpPr>
        <p:spPr>
          <a:xfrm>
            <a:off x="457200" y="4553588"/>
            <a:ext cx="11277600" cy="1191322"/>
          </a:xfrm>
          <a:prstGeom prst="rect">
            <a:avLst/>
          </a:prstGeom>
          <a:solidFill>
            <a:srgbClr val="FF8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8265272-25E9-4783-8F78-00E02C87E82A}"/>
              </a:ext>
            </a:extLst>
          </p:cNvPr>
          <p:cNvSpPr>
            <a:spLocks noChangeAspect="1"/>
          </p:cNvSpPr>
          <p:nvPr/>
        </p:nvSpPr>
        <p:spPr>
          <a:xfrm>
            <a:off x="457200" y="3176572"/>
            <a:ext cx="11277600" cy="119132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9912B090-C1D2-400D-9FE7-F12D780D4BA8}"/>
              </a:ext>
            </a:extLst>
          </p:cNvPr>
          <p:cNvCxnSpPr/>
          <p:nvPr/>
        </p:nvCxnSpPr>
        <p:spPr>
          <a:xfrm>
            <a:off x="457200" y="427929"/>
            <a:ext cx="11277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55ACA263-D570-4CF0-8BB3-AF77C820EC9F}"/>
              </a:ext>
            </a:extLst>
          </p:cNvPr>
          <p:cNvSpPr txBox="1"/>
          <p:nvPr/>
        </p:nvSpPr>
        <p:spPr>
          <a:xfrm>
            <a:off x="457199" y="208498"/>
            <a:ext cx="212463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>
                <a:latin typeface="Montserrat" pitchFamily="2" charset="77"/>
              </a:rPr>
              <a:t>SCALABLE LOGOS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74835D6-EFA6-4E4A-9E16-8E967F662C38}"/>
              </a:ext>
            </a:extLst>
          </p:cNvPr>
          <p:cNvSpPr txBox="1"/>
          <p:nvPr/>
        </p:nvSpPr>
        <p:spPr>
          <a:xfrm>
            <a:off x="457200" y="627404"/>
            <a:ext cx="3723709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>
                <a:latin typeface="Montserrat" pitchFamily="2" charset="77"/>
              </a:rPr>
              <a:t>For more logo usage information visit:</a:t>
            </a:r>
          </a:p>
          <a:p>
            <a:r>
              <a:rPr lang="en-US" sz="1400" b="1" dirty="0">
                <a:latin typeface="Montserrat" pitchFamily="2" charset="77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tiny.utk.edu/commresources</a:t>
            </a:r>
            <a:endParaRPr lang="en-US" sz="1400" b="1" dirty="0">
              <a:latin typeface="Montserrat" pitchFamily="2" charset="77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8145186D-5A66-4DB4-A9A2-9ECD2A0B1C5D}"/>
              </a:ext>
            </a:extLst>
          </p:cNvPr>
          <p:cNvSpPr/>
          <p:nvPr/>
        </p:nvSpPr>
        <p:spPr>
          <a:xfrm>
            <a:off x="2000167" y="1442127"/>
            <a:ext cx="213872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rgbClr val="58595B"/>
                </a:solidFill>
                <a:latin typeface="Montserrat" pitchFamily="2" charset="77"/>
              </a:rPr>
              <a:t>Centered</a:t>
            </a:r>
            <a:endParaRPr lang="en-US" dirty="0">
              <a:latin typeface="Montserrat" pitchFamily="2" charset="77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2560BCA0-27CF-4A37-B0C7-556C86F50CB1}"/>
              </a:ext>
            </a:extLst>
          </p:cNvPr>
          <p:cNvSpPr/>
          <p:nvPr/>
        </p:nvSpPr>
        <p:spPr>
          <a:xfrm>
            <a:off x="5301622" y="1430592"/>
            <a:ext cx="127951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58595B"/>
                </a:solidFill>
                <a:latin typeface="Montserrat" pitchFamily="2" charset="77"/>
              </a:rPr>
              <a:t>Left Aligned</a:t>
            </a:r>
            <a:endParaRPr lang="en-US" dirty="0">
              <a:latin typeface="Montserrat" pitchFamily="2" charset="77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DFD50B0E-DA82-43EE-9308-0B2E135D7FE9}"/>
              </a:ext>
            </a:extLst>
          </p:cNvPr>
          <p:cNvSpPr/>
          <p:nvPr/>
        </p:nvSpPr>
        <p:spPr>
          <a:xfrm>
            <a:off x="8872164" y="1442127"/>
            <a:ext cx="11144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latin typeface="Montserrat" pitchFamily="2" charset="77"/>
              </a:rPr>
              <a:t>Horizontal</a:t>
            </a:r>
          </a:p>
        </p:txBody>
      </p:sp>
      <p:pic>
        <p:nvPicPr>
          <p:cNvPr id="22" name="Picture 2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946A9A38-89D9-3B45-42A3-5539E409AEF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4108" y="4772400"/>
            <a:ext cx="2643783" cy="826182"/>
          </a:xfrm>
          <a:prstGeom prst="rect">
            <a:avLst/>
          </a:prstGeom>
        </p:spPr>
      </p:pic>
      <p:pic>
        <p:nvPicPr>
          <p:cNvPr id="24" name="Picture 23" descr="A black and white logo&#10;&#10;Description automatically generated">
            <a:extLst>
              <a:ext uri="{FF2B5EF4-FFF2-40B4-BE49-F238E27FC236}">
                <a16:creationId xmlns:a16="http://schemas.microsoft.com/office/drawing/2014/main" id="{EB5C13CA-578E-DF1F-393A-6DE2150314F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3039" y="3370920"/>
            <a:ext cx="2596685" cy="830152"/>
          </a:xfrm>
          <a:prstGeom prst="rect">
            <a:avLst/>
          </a:prstGeom>
        </p:spPr>
      </p:pic>
      <p:pic>
        <p:nvPicPr>
          <p:cNvPr id="26" name="Picture 25" descr="A logo of tennis system&#10;&#10;Description automatically generated">
            <a:extLst>
              <a:ext uri="{FF2B5EF4-FFF2-40B4-BE49-F238E27FC236}">
                <a16:creationId xmlns:a16="http://schemas.microsoft.com/office/drawing/2014/main" id="{7790F29B-69C2-6091-189D-3BCF2F15295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1672" y="2054119"/>
            <a:ext cx="2559418" cy="818238"/>
          </a:xfrm>
          <a:prstGeom prst="rect">
            <a:avLst/>
          </a:prstGeom>
        </p:spPr>
      </p:pic>
      <p:pic>
        <p:nvPicPr>
          <p:cNvPr id="28" name="Picture 27" descr="A black and orange logo&#10;&#10;Description automatically generated">
            <a:extLst>
              <a:ext uri="{FF2B5EF4-FFF2-40B4-BE49-F238E27FC236}">
                <a16:creationId xmlns:a16="http://schemas.microsoft.com/office/drawing/2014/main" id="{93A77BC5-50BA-413F-CE47-564EC308043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037" y="3140275"/>
            <a:ext cx="1665746" cy="1211965"/>
          </a:xfrm>
          <a:prstGeom prst="rect">
            <a:avLst/>
          </a:prstGeom>
        </p:spPr>
      </p:pic>
      <p:pic>
        <p:nvPicPr>
          <p:cNvPr id="30" name="Picture 29" descr="A black and white logo&#10;&#10;Description automatically generated">
            <a:extLst>
              <a:ext uri="{FF2B5EF4-FFF2-40B4-BE49-F238E27FC236}">
                <a16:creationId xmlns:a16="http://schemas.microsoft.com/office/drawing/2014/main" id="{E35499A8-E7D0-802E-04EB-10E652036998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3542" y="4503984"/>
            <a:ext cx="1705551" cy="1240926"/>
          </a:xfrm>
          <a:prstGeom prst="rect">
            <a:avLst/>
          </a:prstGeom>
        </p:spPr>
      </p:pic>
      <p:pic>
        <p:nvPicPr>
          <p:cNvPr id="32" name="Picture 31" descr="A black and orange logo&#10;&#10;Description automatically generated">
            <a:extLst>
              <a:ext uri="{FF2B5EF4-FFF2-40B4-BE49-F238E27FC236}">
                <a16:creationId xmlns:a16="http://schemas.microsoft.com/office/drawing/2014/main" id="{5B02ACD9-2A46-4B37-6FF2-9C72EACB15E4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1331" y="1813987"/>
            <a:ext cx="1727155" cy="1256645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1A85FC81-01D3-BA7C-EE32-224CF84D07C0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7171" y="3671656"/>
            <a:ext cx="3671577" cy="11434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AAAD3410-5C06-681C-7450-E6E954FAA343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9143" y="2539203"/>
            <a:ext cx="3562491" cy="110942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5EBA9038-AD77-D7B3-2A5F-269551A4B195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2031" y="5049139"/>
            <a:ext cx="3656717" cy="113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234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6D923F4-F9ED-49C3-B7F6-F397D355642D}"/>
              </a:ext>
            </a:extLst>
          </p:cNvPr>
          <p:cNvCxnSpPr/>
          <p:nvPr/>
        </p:nvCxnSpPr>
        <p:spPr>
          <a:xfrm>
            <a:off x="457200" y="427929"/>
            <a:ext cx="11277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B0F01C56-C0FD-4F75-AF58-902318DD6AE1}"/>
              </a:ext>
            </a:extLst>
          </p:cNvPr>
          <p:cNvSpPr txBox="1"/>
          <p:nvPr/>
        </p:nvSpPr>
        <p:spPr>
          <a:xfrm>
            <a:off x="457199" y="208498"/>
            <a:ext cx="212463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>
                <a:latin typeface="Montserrat" pitchFamily="2" charset="77"/>
              </a:rPr>
              <a:t>COLORS</a:t>
            </a:r>
          </a:p>
        </p:txBody>
      </p:sp>
      <p:sp>
        <p:nvSpPr>
          <p:cNvPr id="9" name="Square">
            <a:extLst>
              <a:ext uri="{FF2B5EF4-FFF2-40B4-BE49-F238E27FC236}">
                <a16:creationId xmlns:a16="http://schemas.microsoft.com/office/drawing/2014/main" id="{66A7371E-4B4A-B1C4-BECD-7B2795CA0A3E}"/>
              </a:ext>
            </a:extLst>
          </p:cNvPr>
          <p:cNvSpPr>
            <a:spLocks noChangeAspect="1"/>
          </p:cNvSpPr>
          <p:nvPr/>
        </p:nvSpPr>
        <p:spPr>
          <a:xfrm>
            <a:off x="4737156" y="2412422"/>
            <a:ext cx="1010228" cy="1010228"/>
          </a:xfrm>
          <a:prstGeom prst="ellipse">
            <a:avLst/>
          </a:prstGeom>
          <a:solidFill>
            <a:srgbClr val="4B4B4B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algn="ctr" defTabSz="171450" hangingPunct="0">
              <a:spcBef>
                <a:spcPts val="2000"/>
              </a:spcBef>
              <a:defRPr sz="1800" spc="-53">
                <a:solidFill>
                  <a:srgbClr val="F9FDFF"/>
                </a:solidFill>
                <a:uFill>
                  <a:solidFill>
                    <a:srgbClr val="F7B747"/>
                  </a:solidFill>
                </a:uFill>
              </a:defRPr>
            </a:pPr>
            <a:endParaRPr sz="900" kern="0" spc="-27">
              <a:solidFill>
                <a:srgbClr val="4B4B4B"/>
              </a:solidFill>
              <a:uFill>
                <a:solidFill>
                  <a:srgbClr val="F7B747"/>
                </a:solidFill>
              </a:uFill>
              <a:latin typeface="FreightSansLFPro"/>
              <a:sym typeface="FreightSansLFPro"/>
            </a:endParaRPr>
          </a:p>
        </p:txBody>
      </p:sp>
      <p:sp>
        <p:nvSpPr>
          <p:cNvPr id="10" name="Square">
            <a:extLst>
              <a:ext uri="{FF2B5EF4-FFF2-40B4-BE49-F238E27FC236}">
                <a16:creationId xmlns:a16="http://schemas.microsoft.com/office/drawing/2014/main" id="{4B234FB7-082C-6AEE-8ABB-473A84357474}"/>
              </a:ext>
            </a:extLst>
          </p:cNvPr>
          <p:cNvSpPr>
            <a:spLocks noChangeAspect="1"/>
          </p:cNvSpPr>
          <p:nvPr/>
        </p:nvSpPr>
        <p:spPr>
          <a:xfrm>
            <a:off x="2895957" y="2425122"/>
            <a:ext cx="1010228" cy="1010228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algn="ctr" defTabSz="171450" hangingPunct="0">
              <a:spcBef>
                <a:spcPts val="2000"/>
              </a:spcBef>
              <a:defRPr sz="1800" spc="-53">
                <a:solidFill>
                  <a:srgbClr val="F5C63A"/>
                </a:solidFill>
              </a:defRPr>
            </a:pPr>
            <a:endParaRPr sz="900" kern="0" spc="-27">
              <a:solidFill>
                <a:srgbClr val="F5C63A"/>
              </a:solidFill>
              <a:latin typeface="FreightSansLFPro"/>
              <a:sym typeface="FreightSansLFPro"/>
            </a:endParaRPr>
          </a:p>
        </p:txBody>
      </p:sp>
      <p:sp>
        <p:nvSpPr>
          <p:cNvPr id="23" name="Square">
            <a:extLst>
              <a:ext uri="{FF2B5EF4-FFF2-40B4-BE49-F238E27FC236}">
                <a16:creationId xmlns:a16="http://schemas.microsoft.com/office/drawing/2014/main" id="{E080A362-5D7B-9C54-33AA-A08195EC3FD0}"/>
              </a:ext>
            </a:extLst>
          </p:cNvPr>
          <p:cNvSpPr>
            <a:spLocks noChangeAspect="1"/>
          </p:cNvSpPr>
          <p:nvPr/>
        </p:nvSpPr>
        <p:spPr>
          <a:xfrm>
            <a:off x="8167363" y="2412422"/>
            <a:ext cx="1010228" cy="1010228"/>
          </a:xfrm>
          <a:prstGeom prst="ellipse">
            <a:avLst/>
          </a:prstGeom>
          <a:solidFill>
            <a:schemeClr val="bg2"/>
          </a:solidFill>
          <a:ln w="6350">
            <a:solidFill>
              <a:schemeClr val="tx1"/>
            </a:solidFill>
            <a:miter lim="400000"/>
          </a:ln>
        </p:spPr>
        <p:txBody>
          <a:bodyPr lIns="38100" tIns="38100" rIns="38100" bIns="38100" anchor="ctr"/>
          <a:lstStyle/>
          <a:p>
            <a:pPr algn="ctr" defTabSz="171450" hangingPunct="0">
              <a:spcBef>
                <a:spcPts val="2000"/>
              </a:spcBef>
              <a:defRPr sz="1800" spc="-53">
                <a:solidFill>
                  <a:srgbClr val="F7A226"/>
                </a:solidFill>
                <a:uFill>
                  <a:solidFill>
                    <a:srgbClr val="F7B747"/>
                  </a:solidFill>
                </a:uFill>
              </a:defRPr>
            </a:pPr>
            <a:endParaRPr sz="900" kern="0" spc="-27">
              <a:solidFill>
                <a:srgbClr val="F7A226"/>
              </a:solidFill>
              <a:uFill>
                <a:solidFill>
                  <a:srgbClr val="F7B747"/>
                </a:solidFill>
              </a:uFill>
              <a:latin typeface="FreightSansLFPro"/>
              <a:sym typeface="FreightSansLFPro"/>
            </a:endParaRPr>
          </a:p>
        </p:txBody>
      </p:sp>
      <p:sp>
        <p:nvSpPr>
          <p:cNvPr id="24" name="Hex: 4267B2">
            <a:extLst>
              <a:ext uri="{FF2B5EF4-FFF2-40B4-BE49-F238E27FC236}">
                <a16:creationId xmlns:a16="http://schemas.microsoft.com/office/drawing/2014/main" id="{AC81559B-5DB0-CA69-46D7-FCBA9F862489}"/>
              </a:ext>
            </a:extLst>
          </p:cNvPr>
          <p:cNvSpPr txBox="1"/>
          <p:nvPr/>
        </p:nvSpPr>
        <p:spPr>
          <a:xfrm>
            <a:off x="2777503" y="3515117"/>
            <a:ext cx="124713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0" tIns="0" rIns="0" bIns="0" anchor="t">
            <a:spAutoFit/>
          </a:bodyPr>
          <a:lstStyle>
            <a:lvl1pPr algn="l">
              <a:defRPr sz="3000" spc="0"/>
            </a:lvl1pPr>
          </a:lstStyle>
          <a:p>
            <a:pPr defTabSz="228600" hangingPunct="0"/>
            <a:r>
              <a:rPr lang="en-US" sz="1000" b="1" kern="0" dirty="0">
                <a:latin typeface="Montserrat" pitchFamily="2" charset="77"/>
                <a:sym typeface="FreightSansLFPro"/>
              </a:rPr>
              <a:t>Tennessee Orange</a:t>
            </a:r>
          </a:p>
          <a:p>
            <a:pPr defTabSz="228600" hangingPunct="0"/>
            <a:r>
              <a:rPr sz="1000" kern="0" dirty="0">
                <a:solidFill>
                  <a:srgbClr val="A7A9AC"/>
                </a:solidFill>
                <a:latin typeface="Montserrat" pitchFamily="2" charset="77"/>
                <a:sym typeface="FreightSansLFPro"/>
              </a:rPr>
              <a:t>Hex: </a:t>
            </a:r>
            <a:r>
              <a:rPr lang="en-US" sz="1000" kern="0" dirty="0">
                <a:solidFill>
                  <a:srgbClr val="A7A9AC"/>
                </a:solidFill>
                <a:latin typeface="Montserrat" pitchFamily="2" charset="77"/>
                <a:sym typeface="FreightSansLFPro"/>
              </a:rPr>
              <a:t>FF8200</a:t>
            </a:r>
          </a:p>
          <a:p>
            <a:pPr defTabSz="228600" hangingPunct="0"/>
            <a:r>
              <a:rPr lang="en-US" sz="1000" kern="0" dirty="0">
                <a:solidFill>
                  <a:srgbClr val="A7A9AC"/>
                </a:solidFill>
                <a:latin typeface="Montserrat" pitchFamily="2" charset="77"/>
                <a:sym typeface="FreightSansLFPro"/>
              </a:rPr>
              <a:t>RGB: 255, 130, 0</a:t>
            </a:r>
          </a:p>
        </p:txBody>
      </p:sp>
      <p:sp>
        <p:nvSpPr>
          <p:cNvPr id="49" name="Hex: 4267B2">
            <a:extLst>
              <a:ext uri="{FF2B5EF4-FFF2-40B4-BE49-F238E27FC236}">
                <a16:creationId xmlns:a16="http://schemas.microsoft.com/office/drawing/2014/main" id="{230680F3-059A-3571-7257-7241851BF2CC}"/>
              </a:ext>
            </a:extLst>
          </p:cNvPr>
          <p:cNvSpPr txBox="1"/>
          <p:nvPr/>
        </p:nvSpPr>
        <p:spPr>
          <a:xfrm>
            <a:off x="4498477" y="3515117"/>
            <a:ext cx="1487587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0" tIns="0" rIns="0" bIns="0" anchor="t">
            <a:spAutoFit/>
          </a:bodyPr>
          <a:lstStyle>
            <a:lvl1pPr algn="l">
              <a:defRPr sz="3000" spc="0"/>
            </a:lvl1pPr>
          </a:lstStyle>
          <a:p>
            <a:pPr defTabSz="228600" hangingPunct="0"/>
            <a:r>
              <a:rPr lang="en-US" sz="1000" b="1" kern="0" dirty="0">
                <a:latin typeface="Montserrat" pitchFamily="2" charset="77"/>
                <a:sym typeface="FreightSansLFPro"/>
              </a:rPr>
              <a:t>Smoky Mountain Gray</a:t>
            </a:r>
          </a:p>
          <a:p>
            <a:pPr defTabSz="228600" hangingPunct="0"/>
            <a:r>
              <a:rPr sz="1000" kern="0" dirty="0">
                <a:solidFill>
                  <a:srgbClr val="A7A9AC"/>
                </a:solidFill>
                <a:latin typeface="Montserrat" pitchFamily="2" charset="77"/>
                <a:sym typeface="FreightSansLFPro"/>
              </a:rPr>
              <a:t>Hex: </a:t>
            </a:r>
            <a:r>
              <a:rPr lang="en-US" sz="1000" kern="0" dirty="0">
                <a:solidFill>
                  <a:srgbClr val="A7A9AC"/>
                </a:solidFill>
                <a:latin typeface="Montserrat" pitchFamily="2" charset="77"/>
                <a:sym typeface="FreightSansLFPro"/>
              </a:rPr>
              <a:t>58595B</a:t>
            </a:r>
          </a:p>
          <a:p>
            <a:pPr defTabSz="228600" hangingPunct="0"/>
            <a:r>
              <a:rPr lang="en-US" sz="1000" kern="0" dirty="0">
                <a:solidFill>
                  <a:srgbClr val="A7A9AC"/>
                </a:solidFill>
                <a:latin typeface="Montserrat" pitchFamily="2" charset="77"/>
                <a:sym typeface="FreightSansLFPro"/>
              </a:rPr>
              <a:t>RGB: 88, 89, 91</a:t>
            </a:r>
          </a:p>
        </p:txBody>
      </p:sp>
      <p:sp>
        <p:nvSpPr>
          <p:cNvPr id="50" name="Hex: 4267B2">
            <a:extLst>
              <a:ext uri="{FF2B5EF4-FFF2-40B4-BE49-F238E27FC236}">
                <a16:creationId xmlns:a16="http://schemas.microsoft.com/office/drawing/2014/main" id="{51941AAE-F8CA-064E-6EF8-6768A583D1AC}"/>
              </a:ext>
            </a:extLst>
          </p:cNvPr>
          <p:cNvSpPr txBox="1"/>
          <p:nvPr/>
        </p:nvSpPr>
        <p:spPr>
          <a:xfrm>
            <a:off x="8083609" y="3508767"/>
            <a:ext cx="1120500" cy="6001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0" tIns="0" rIns="0" bIns="0" anchor="t">
            <a:spAutoFit/>
          </a:bodyPr>
          <a:lstStyle>
            <a:lvl1pPr algn="l">
              <a:defRPr sz="3000" spc="0"/>
            </a:lvl1pPr>
          </a:lstStyle>
          <a:p>
            <a:pPr defTabSz="228600" hangingPunct="0"/>
            <a:r>
              <a:rPr lang="en-US" sz="1000" b="1" kern="0" dirty="0">
                <a:latin typeface="Montserrat" pitchFamily="2" charset="77"/>
                <a:sym typeface="FreightSansLFPro"/>
              </a:rPr>
              <a:t>White</a:t>
            </a:r>
          </a:p>
          <a:p>
            <a:pPr defTabSz="228600" hangingPunct="0"/>
            <a:r>
              <a:rPr sz="1000" kern="0" dirty="0">
                <a:solidFill>
                  <a:srgbClr val="A7A9AC"/>
                </a:solidFill>
                <a:latin typeface="Montserrat" pitchFamily="2" charset="77"/>
                <a:sym typeface="FreightSansLFPro"/>
              </a:rPr>
              <a:t>Hex: </a:t>
            </a:r>
            <a:r>
              <a:rPr lang="en-US" sz="1000" kern="0" dirty="0">
                <a:solidFill>
                  <a:srgbClr val="A7A9AC"/>
                </a:solidFill>
                <a:latin typeface="Montserrat" pitchFamily="2" charset="77"/>
                <a:sym typeface="FreightSansLFPro"/>
              </a:rPr>
              <a:t>FFFFFF</a:t>
            </a:r>
          </a:p>
          <a:p>
            <a:pPr defTabSz="228600" hangingPunct="0"/>
            <a:r>
              <a:rPr lang="en-US" sz="1000" kern="0" dirty="0">
                <a:solidFill>
                  <a:srgbClr val="A7A9AC"/>
                </a:solidFill>
                <a:latin typeface="Montserrat" pitchFamily="2" charset="77"/>
                <a:sym typeface="FreightSansLFPro"/>
              </a:rPr>
              <a:t>RGB: 255, 255, 255</a:t>
            </a:r>
          </a:p>
          <a:p>
            <a:pPr defTabSz="228600" hangingPunct="0">
              <a:lnSpc>
                <a:spcPct val="90000"/>
              </a:lnSpc>
            </a:pPr>
            <a:endParaRPr sz="1000" kern="0" dirty="0">
              <a:latin typeface="Montserrat" pitchFamily="2" charset="77"/>
              <a:sym typeface="FreightSansLFPro"/>
            </a:endParaRPr>
          </a:p>
        </p:txBody>
      </p:sp>
      <p:sp>
        <p:nvSpPr>
          <p:cNvPr id="5" name="Square">
            <a:extLst>
              <a:ext uri="{FF2B5EF4-FFF2-40B4-BE49-F238E27FC236}">
                <a16:creationId xmlns:a16="http://schemas.microsoft.com/office/drawing/2014/main" id="{116C25BC-D19F-81C0-A94D-CF7CC35EF5D5}"/>
              </a:ext>
            </a:extLst>
          </p:cNvPr>
          <p:cNvSpPr>
            <a:spLocks noChangeAspect="1"/>
          </p:cNvSpPr>
          <p:nvPr/>
        </p:nvSpPr>
        <p:spPr>
          <a:xfrm>
            <a:off x="6578355" y="2412422"/>
            <a:ext cx="1010228" cy="1010228"/>
          </a:xfrm>
          <a:prstGeom prst="ellipse">
            <a:avLst/>
          </a:prstGeom>
          <a:solidFill>
            <a:srgbClr val="898B8C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algn="ctr" defTabSz="171450" hangingPunct="0">
              <a:spcBef>
                <a:spcPts val="2000"/>
              </a:spcBef>
              <a:defRPr sz="1800" spc="-53">
                <a:solidFill>
                  <a:srgbClr val="F9FDFF"/>
                </a:solidFill>
                <a:uFill>
                  <a:solidFill>
                    <a:srgbClr val="F7B747"/>
                  </a:solidFill>
                </a:uFill>
              </a:defRPr>
            </a:pPr>
            <a:endParaRPr sz="900" kern="0" spc="-27">
              <a:solidFill>
                <a:srgbClr val="4B4B4B"/>
              </a:solidFill>
              <a:uFill>
                <a:solidFill>
                  <a:srgbClr val="F7B747"/>
                </a:solidFill>
              </a:uFill>
              <a:latin typeface="FreightSansLFPro"/>
              <a:sym typeface="FreightSansLFPro"/>
            </a:endParaRPr>
          </a:p>
        </p:txBody>
      </p:sp>
      <p:sp>
        <p:nvSpPr>
          <p:cNvPr id="7" name="Hex: 4267B2">
            <a:extLst>
              <a:ext uri="{FF2B5EF4-FFF2-40B4-BE49-F238E27FC236}">
                <a16:creationId xmlns:a16="http://schemas.microsoft.com/office/drawing/2014/main" id="{9FB73C0C-D3F6-3A6F-530C-09E36F6E6074}"/>
              </a:ext>
            </a:extLst>
          </p:cNvPr>
          <p:cNvSpPr txBox="1"/>
          <p:nvPr/>
        </p:nvSpPr>
        <p:spPr>
          <a:xfrm>
            <a:off x="6545845" y="3515117"/>
            <a:ext cx="1078821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0" tIns="0" rIns="0" bIns="0" anchor="t">
            <a:spAutoFit/>
          </a:bodyPr>
          <a:lstStyle>
            <a:lvl1pPr algn="l">
              <a:defRPr sz="3000" spc="0"/>
            </a:lvl1pPr>
          </a:lstStyle>
          <a:p>
            <a:pPr defTabSz="228600" hangingPunct="0"/>
            <a:r>
              <a:rPr lang="en-US" sz="1000" b="1" kern="0" dirty="0">
                <a:latin typeface="Montserrat" pitchFamily="2" charset="77"/>
                <a:sym typeface="FreightSansLFPro"/>
              </a:rPr>
              <a:t>Tower Gray</a:t>
            </a:r>
          </a:p>
          <a:p>
            <a:pPr defTabSz="228600" hangingPunct="0"/>
            <a:r>
              <a:rPr lang="en-US" sz="1000" kern="0" dirty="0">
                <a:solidFill>
                  <a:srgbClr val="A7A9AC"/>
                </a:solidFill>
                <a:latin typeface="Montserrat" pitchFamily="2" charset="77"/>
                <a:sym typeface="FreightSansLFPro"/>
              </a:rPr>
              <a:t>Hex: 898B8C</a:t>
            </a:r>
          </a:p>
          <a:p>
            <a:pPr defTabSz="228600" hangingPunct="0"/>
            <a:r>
              <a:rPr lang="en-US" sz="1000" kern="0" dirty="0">
                <a:solidFill>
                  <a:srgbClr val="A7A9AC"/>
                </a:solidFill>
                <a:latin typeface="Montserrat" pitchFamily="2" charset="77"/>
                <a:sym typeface="FreightSansLFPro"/>
              </a:rPr>
              <a:t>RGB: 137, 139, 140</a:t>
            </a:r>
          </a:p>
        </p:txBody>
      </p:sp>
    </p:spTree>
    <p:extLst>
      <p:ext uri="{BB962C8B-B14F-4D97-AF65-F5344CB8AC3E}">
        <p14:creationId xmlns:p14="http://schemas.microsoft.com/office/powerpoint/2010/main" val="2488444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8B09C9-BA04-85C7-23A4-39A3116383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A street with cars and buildings&#10;&#10;Description automatically generated">
            <a:extLst>
              <a:ext uri="{FF2B5EF4-FFF2-40B4-BE49-F238E27FC236}">
                <a16:creationId xmlns:a16="http://schemas.microsoft.com/office/drawing/2014/main" id="{AD4529FA-EB60-8649-1B45-2B4E77F5089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BDCDD8A0-CDEA-4CE9-D43E-8B36C33C170D}"/>
              </a:ext>
            </a:extLst>
          </p:cNvPr>
          <p:cNvGrpSpPr/>
          <p:nvPr/>
        </p:nvGrpSpPr>
        <p:grpSpPr>
          <a:xfrm>
            <a:off x="6447690" y="0"/>
            <a:ext cx="5290625" cy="6858000"/>
            <a:chOff x="6447690" y="0"/>
            <a:chExt cx="5290625" cy="6858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DA1588BB-C8DB-B8AC-0206-965954749DA4}"/>
                </a:ext>
              </a:extLst>
            </p:cNvPr>
            <p:cNvSpPr/>
            <p:nvPr/>
          </p:nvSpPr>
          <p:spPr>
            <a:xfrm>
              <a:off x="6447690" y="0"/>
              <a:ext cx="5290625" cy="6858000"/>
            </a:xfrm>
            <a:prstGeom prst="rect">
              <a:avLst/>
            </a:prstGeom>
            <a:solidFill>
              <a:schemeClr val="bg2">
                <a:alpha val="84917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7" name="Picture 6" descr="A black and orange logo&#10;&#10;Description automatically generated">
              <a:extLst>
                <a:ext uri="{FF2B5EF4-FFF2-40B4-BE49-F238E27FC236}">
                  <a16:creationId xmlns:a16="http://schemas.microsoft.com/office/drawing/2014/main" id="{9BD3D90B-ABA0-AB13-0D5C-DC97618107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61644" y="4210484"/>
              <a:ext cx="3066515" cy="2231136"/>
            </a:xfrm>
            <a:prstGeom prst="rect">
              <a:avLst/>
            </a:prstGeom>
          </p:spPr>
        </p:pic>
      </p:grpSp>
      <p:sp>
        <p:nvSpPr>
          <p:cNvPr id="6" name="Title 1">
            <a:extLst>
              <a:ext uri="{FF2B5EF4-FFF2-40B4-BE49-F238E27FC236}">
                <a16:creationId xmlns:a16="http://schemas.microsoft.com/office/drawing/2014/main" id="{77B2579E-9679-5B68-C1C1-0BD608DB87F5}"/>
              </a:ext>
            </a:extLst>
          </p:cNvPr>
          <p:cNvSpPr txBox="1">
            <a:spLocks/>
          </p:cNvSpPr>
          <p:nvPr/>
        </p:nvSpPr>
        <p:spPr>
          <a:xfrm>
            <a:off x="6791764" y="1263113"/>
            <a:ext cx="4602480" cy="32810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Arial Nova" panose="020B0604020202020204" pitchFamily="34" charset="0"/>
                <a:ea typeface="UD Digi Kyokasho NK-B" panose="02020700000000000000" pitchFamily="18" charset="-128"/>
                <a:cs typeface="+mj-cs"/>
              </a:defRPr>
            </a:lvl1pPr>
          </a:lstStyle>
          <a:p>
            <a:pPr algn="ctr"/>
            <a:r>
              <a:rPr lang="en-US" sz="4000" dirty="0">
                <a:latin typeface="Montserrat" pitchFamily="2" charset="77"/>
              </a:rPr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879484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55D639B-1F53-4E8E-B0BA-D9B076E0652F}"/>
              </a:ext>
            </a:extLst>
          </p:cNvPr>
          <p:cNvCxnSpPr/>
          <p:nvPr/>
        </p:nvCxnSpPr>
        <p:spPr>
          <a:xfrm>
            <a:off x="457200" y="427929"/>
            <a:ext cx="11277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CAAE7E24-2E33-452C-8E10-2B1341D72A6D}"/>
              </a:ext>
            </a:extLst>
          </p:cNvPr>
          <p:cNvSpPr txBox="1"/>
          <p:nvPr/>
        </p:nvSpPr>
        <p:spPr>
          <a:xfrm>
            <a:off x="457199" y="208498"/>
            <a:ext cx="212463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>
                <a:latin typeface="Montserrat" pitchFamily="2" charset="77"/>
              </a:rPr>
              <a:t>TYPOGRAPHY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5125D8D-9480-448F-A06F-DDE1B92E592A}"/>
              </a:ext>
            </a:extLst>
          </p:cNvPr>
          <p:cNvSpPr/>
          <p:nvPr/>
        </p:nvSpPr>
        <p:spPr>
          <a:xfrm>
            <a:off x="457198" y="659658"/>
            <a:ext cx="11277601" cy="13849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dirty="0">
                <a:latin typeface="Montserrat" pitchFamily="2" charset="77"/>
              </a:rPr>
              <a:t>For presentation use, </a:t>
            </a:r>
            <a:r>
              <a:rPr lang="en-US" b="1" dirty="0">
                <a:latin typeface="Montserrat" pitchFamily="2" charset="77"/>
              </a:rPr>
              <a:t>Montserrat</a:t>
            </a:r>
            <a:r>
              <a:rPr lang="en-US" dirty="0">
                <a:latin typeface="Montserrat" pitchFamily="2" charset="77"/>
              </a:rPr>
              <a:t> is used throughout. </a:t>
            </a:r>
          </a:p>
          <a:p>
            <a:r>
              <a:rPr lang="en-US" dirty="0">
                <a:latin typeface="Montserrat" pitchFamily="2" charset="77"/>
              </a:rPr>
              <a:t>(Available with Adobe or Google Fonts.) </a:t>
            </a:r>
          </a:p>
          <a:p>
            <a:endParaRPr lang="en-US" dirty="0">
              <a:latin typeface="Montserrat" pitchFamily="2" charset="77"/>
            </a:endParaRPr>
          </a:p>
          <a:p>
            <a:r>
              <a:rPr lang="en-US" dirty="0">
                <a:latin typeface="Montserrat" pitchFamily="2" charset="77"/>
              </a:rPr>
              <a:t>Most type is set in </a:t>
            </a:r>
            <a:r>
              <a:rPr lang="en-US" b="1" dirty="0">
                <a:latin typeface="Montserrat" pitchFamily="2" charset="77"/>
              </a:rPr>
              <a:t>Smokey</a:t>
            </a:r>
            <a:r>
              <a:rPr lang="en-US" dirty="0">
                <a:latin typeface="Montserrat" pitchFamily="2" charset="77"/>
              </a:rPr>
              <a:t> (not black) with highlights in </a:t>
            </a:r>
            <a:r>
              <a:rPr lang="en-US" b="1" dirty="0">
                <a:latin typeface="Montserrat" pitchFamily="2" charset="77"/>
              </a:rPr>
              <a:t>Bold</a:t>
            </a:r>
            <a:r>
              <a:rPr lang="en-US" dirty="0">
                <a:latin typeface="Montserrat" pitchFamily="2" charset="77"/>
              </a:rPr>
              <a:t>.</a:t>
            </a:r>
          </a:p>
          <a:p>
            <a:r>
              <a:rPr lang="en-US" dirty="0">
                <a:latin typeface="Montserrat" pitchFamily="2" charset="77"/>
              </a:rPr>
              <a:t>Limit use of italics as it is often difficult to read onscreen. Do not underline text.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6BF4138-E67C-4126-AA4F-6E8997E66856}"/>
              </a:ext>
            </a:extLst>
          </p:cNvPr>
          <p:cNvSpPr txBox="1"/>
          <p:nvPr/>
        </p:nvSpPr>
        <p:spPr>
          <a:xfrm>
            <a:off x="457200" y="2610852"/>
            <a:ext cx="682190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2400" dirty="0">
                <a:latin typeface="Montserrat" pitchFamily="2" charset="77"/>
              </a:rPr>
              <a:t>Smokey jumped over the alligator.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02D84AA-6B90-4426-8AA2-4294234F0E83}"/>
              </a:ext>
            </a:extLst>
          </p:cNvPr>
          <p:cNvSpPr txBox="1"/>
          <p:nvPr/>
        </p:nvSpPr>
        <p:spPr>
          <a:xfrm>
            <a:off x="457200" y="3250059"/>
            <a:ext cx="682190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2400" b="1" dirty="0">
                <a:latin typeface="Montserrat" pitchFamily="2" charset="77"/>
              </a:rPr>
              <a:t>Smokey jumped over the alligator.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7C6A23A-E957-4BD6-B902-C1B3F255AED8}"/>
              </a:ext>
            </a:extLst>
          </p:cNvPr>
          <p:cNvSpPr txBox="1"/>
          <p:nvPr/>
        </p:nvSpPr>
        <p:spPr>
          <a:xfrm>
            <a:off x="457200" y="3889266"/>
            <a:ext cx="682190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2400" dirty="0">
                <a:latin typeface="Montserrat ExtraLight" pitchFamily="2" charset="77"/>
              </a:rPr>
              <a:t>Smokey jumped over the alligator.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E366105-AD29-4EF3-9150-9C040B16CE18}"/>
              </a:ext>
            </a:extLst>
          </p:cNvPr>
          <p:cNvSpPr txBox="1"/>
          <p:nvPr/>
        </p:nvSpPr>
        <p:spPr>
          <a:xfrm>
            <a:off x="6400800" y="2610852"/>
            <a:ext cx="682190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2400" dirty="0">
                <a:latin typeface="Montserrat" pitchFamily="2" charset="77"/>
              </a:rPr>
              <a:t>Montserrat Regular / Body copy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A1BE839-83BD-40C4-9524-2ABDC0BEB999}"/>
              </a:ext>
            </a:extLst>
          </p:cNvPr>
          <p:cNvSpPr txBox="1"/>
          <p:nvPr/>
        </p:nvSpPr>
        <p:spPr>
          <a:xfrm>
            <a:off x="6400800" y="3250059"/>
            <a:ext cx="682190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2400" b="1" dirty="0">
                <a:latin typeface="Montserrat" pitchFamily="2" charset="77"/>
              </a:rPr>
              <a:t>Montserrat Bold / Headlines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3DDEB7C-0782-4A4A-B6AC-487C89744DA9}"/>
              </a:ext>
            </a:extLst>
          </p:cNvPr>
          <p:cNvSpPr txBox="1"/>
          <p:nvPr/>
        </p:nvSpPr>
        <p:spPr>
          <a:xfrm>
            <a:off x="6400800" y="3889266"/>
            <a:ext cx="682190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2400" dirty="0">
                <a:latin typeface="Montserrat ExtraLight" pitchFamily="2" charset="77"/>
              </a:rPr>
              <a:t>Montserrat Extra Light / </a:t>
            </a:r>
          </a:p>
          <a:p>
            <a:pPr algn="l"/>
            <a:r>
              <a:rPr lang="en-US" sz="2400" dirty="0">
                <a:latin typeface="Montserrat ExtraLight" pitchFamily="2" charset="77"/>
              </a:rPr>
              <a:t>Captions, Sources</a:t>
            </a:r>
          </a:p>
        </p:txBody>
      </p:sp>
    </p:spTree>
    <p:extLst>
      <p:ext uri="{BB962C8B-B14F-4D97-AF65-F5344CB8AC3E}">
        <p14:creationId xmlns:p14="http://schemas.microsoft.com/office/powerpoint/2010/main" val="3557783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s">
            <a:extLst>
              <a:ext uri="{FF2B5EF4-FFF2-40B4-BE49-F238E27FC236}">
                <a16:creationId xmlns:a16="http://schemas.microsoft.com/office/drawing/2014/main" id="{B89A5256-4B77-4D65-AF5F-656CEA63FA38}"/>
              </a:ext>
            </a:extLst>
          </p:cNvPr>
          <p:cNvSpPr txBox="1"/>
          <p:nvPr/>
        </p:nvSpPr>
        <p:spPr>
          <a:xfrm>
            <a:off x="464345" y="930984"/>
            <a:ext cx="5311186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l" defTabSz="825500">
              <a:lnSpc>
                <a:spcPct val="100000"/>
              </a:lnSpc>
              <a:spcBef>
                <a:spcPts val="4000"/>
              </a:spcBef>
              <a:defRPr sz="5000" spc="-150">
                <a:solidFill>
                  <a:schemeClr val="accent1">
                    <a:hueOff val="13210714"/>
                    <a:satOff val="45901"/>
                    <a:lumOff val="-52156"/>
                  </a:schemeClr>
                </a:solidFill>
                <a:latin typeface="+mn-lt"/>
                <a:ea typeface="+mn-ea"/>
                <a:cs typeface="+mn-cs"/>
                <a:sym typeface="FreightSansLFPro Medium"/>
              </a:defRPr>
            </a:lvl1pPr>
          </a:lstStyle>
          <a:p>
            <a:pPr defTabSz="412750" hangingPunct="0">
              <a:spcBef>
                <a:spcPts val="2000"/>
              </a:spcBef>
            </a:pPr>
            <a:r>
              <a:rPr sz="1800" b="1" kern="0" spc="0" dirty="0">
                <a:solidFill>
                  <a:schemeClr val="tx1"/>
                </a:solidFill>
                <a:latin typeface="Montserrat" pitchFamily="2" charset="77"/>
              </a:rPr>
              <a:t>Lines</a:t>
            </a:r>
          </a:p>
        </p:txBody>
      </p:sp>
      <p:sp>
        <p:nvSpPr>
          <p:cNvPr id="7" name="Gray line">
            <a:extLst>
              <a:ext uri="{FF2B5EF4-FFF2-40B4-BE49-F238E27FC236}">
                <a16:creationId xmlns:a16="http://schemas.microsoft.com/office/drawing/2014/main" id="{25DBD97E-554E-4045-82C7-9B808F97B343}"/>
              </a:ext>
            </a:extLst>
          </p:cNvPr>
          <p:cNvSpPr txBox="1"/>
          <p:nvPr/>
        </p:nvSpPr>
        <p:spPr>
          <a:xfrm>
            <a:off x="1352844" y="1517453"/>
            <a:ext cx="2836097" cy="192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l" defTabSz="825500">
              <a:lnSpc>
                <a:spcPct val="100000"/>
              </a:lnSpc>
              <a:spcBef>
                <a:spcPts val="4000"/>
              </a:spcBef>
              <a:defRPr sz="2500" cap="all" spc="175">
                <a:solidFill>
                  <a:srgbClr val="53585F"/>
                </a:solidFill>
                <a:latin typeface="+mj-lt"/>
                <a:ea typeface="+mj-ea"/>
                <a:cs typeface="+mj-cs"/>
                <a:sym typeface="FreightSansLFPro Semibold"/>
              </a:defRPr>
            </a:lvl1pPr>
          </a:lstStyle>
          <a:p>
            <a:pPr defTabSz="412750" hangingPunct="0">
              <a:spcBef>
                <a:spcPts val="2000"/>
              </a:spcBef>
            </a:pPr>
            <a:r>
              <a:rPr lang="en-US" sz="1250" kern="0" spc="88" dirty="0">
                <a:solidFill>
                  <a:schemeClr val="tx1"/>
                </a:solidFill>
                <a:latin typeface="Montserrat" pitchFamily="2" charset="77"/>
              </a:rPr>
              <a:t>SMOKy Mountain Gray</a:t>
            </a:r>
            <a:r>
              <a:rPr sz="1250" kern="0" spc="88" dirty="0">
                <a:solidFill>
                  <a:schemeClr val="tx1"/>
                </a:solidFill>
                <a:latin typeface="Montserrat" pitchFamily="2" charset="77"/>
              </a:rPr>
              <a:t> line</a:t>
            </a:r>
          </a:p>
        </p:txBody>
      </p:sp>
      <p:sp>
        <p:nvSpPr>
          <p:cNvPr id="10" name="Dotted gray line">
            <a:extLst>
              <a:ext uri="{FF2B5EF4-FFF2-40B4-BE49-F238E27FC236}">
                <a16:creationId xmlns:a16="http://schemas.microsoft.com/office/drawing/2014/main" id="{FBDF3F57-FDD6-428C-9981-905F4E130EF8}"/>
              </a:ext>
            </a:extLst>
          </p:cNvPr>
          <p:cNvSpPr txBox="1"/>
          <p:nvPr/>
        </p:nvSpPr>
        <p:spPr>
          <a:xfrm>
            <a:off x="1361112" y="2913630"/>
            <a:ext cx="3807313" cy="192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l" defTabSz="825500">
              <a:lnSpc>
                <a:spcPct val="100000"/>
              </a:lnSpc>
              <a:spcBef>
                <a:spcPts val="4000"/>
              </a:spcBef>
              <a:defRPr sz="2500" cap="all" spc="175">
                <a:solidFill>
                  <a:srgbClr val="53585F"/>
                </a:solidFill>
                <a:latin typeface="+mj-lt"/>
                <a:ea typeface="+mj-ea"/>
                <a:cs typeface="+mj-cs"/>
                <a:sym typeface="FreightSansLFPro Semibold"/>
              </a:defRPr>
            </a:lvl1pPr>
          </a:lstStyle>
          <a:p>
            <a:pPr defTabSz="412750" hangingPunct="0">
              <a:spcBef>
                <a:spcPts val="2000"/>
              </a:spcBef>
            </a:pPr>
            <a:r>
              <a:rPr sz="1250" kern="0" spc="88" dirty="0">
                <a:solidFill>
                  <a:schemeClr val="tx1"/>
                </a:solidFill>
                <a:latin typeface="Montserrat" pitchFamily="2" charset="77"/>
              </a:rPr>
              <a:t>Dotted </a:t>
            </a:r>
            <a:r>
              <a:rPr lang="en-US" sz="1250" kern="0" spc="88" dirty="0">
                <a:solidFill>
                  <a:schemeClr val="tx1"/>
                </a:solidFill>
                <a:latin typeface="Montserrat" pitchFamily="2" charset="77"/>
              </a:rPr>
              <a:t>SMOKEY Mountain Gray Line</a:t>
            </a:r>
            <a:endParaRPr sz="1250" kern="0" spc="88" dirty="0">
              <a:solidFill>
                <a:schemeClr val="tx1"/>
              </a:solidFill>
              <a:latin typeface="Montserrat" pitchFamily="2" charset="77"/>
            </a:endParaRPr>
          </a:p>
        </p:txBody>
      </p:sp>
      <p:sp>
        <p:nvSpPr>
          <p:cNvPr id="11" name="Dotted blue line">
            <a:extLst>
              <a:ext uri="{FF2B5EF4-FFF2-40B4-BE49-F238E27FC236}">
                <a16:creationId xmlns:a16="http://schemas.microsoft.com/office/drawing/2014/main" id="{1445B5ED-9DF6-4B9A-96A7-5DC61DA44AE5}"/>
              </a:ext>
            </a:extLst>
          </p:cNvPr>
          <p:cNvSpPr txBox="1"/>
          <p:nvPr/>
        </p:nvSpPr>
        <p:spPr>
          <a:xfrm>
            <a:off x="1361112" y="3345987"/>
            <a:ext cx="3418619" cy="192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l" defTabSz="825500">
              <a:lnSpc>
                <a:spcPct val="100000"/>
              </a:lnSpc>
              <a:spcBef>
                <a:spcPts val="4000"/>
              </a:spcBef>
              <a:defRPr sz="2500" cap="all" spc="175">
                <a:solidFill>
                  <a:srgbClr val="53585F"/>
                </a:solidFill>
                <a:latin typeface="+mj-lt"/>
                <a:ea typeface="+mj-ea"/>
                <a:cs typeface="+mj-cs"/>
                <a:sym typeface="FreightSansLFPro Semibold"/>
              </a:defRPr>
            </a:lvl1pPr>
          </a:lstStyle>
          <a:p>
            <a:pPr defTabSz="412750" hangingPunct="0">
              <a:spcBef>
                <a:spcPts val="2000"/>
              </a:spcBef>
            </a:pPr>
            <a:r>
              <a:rPr sz="1250" kern="0" spc="88" dirty="0">
                <a:solidFill>
                  <a:schemeClr val="tx1"/>
                </a:solidFill>
                <a:latin typeface="Montserrat" pitchFamily="2" charset="77"/>
              </a:rPr>
              <a:t>Dotted </a:t>
            </a:r>
            <a:r>
              <a:rPr lang="en-US" sz="1250" kern="0" spc="88" dirty="0">
                <a:solidFill>
                  <a:schemeClr val="tx1"/>
                </a:solidFill>
                <a:latin typeface="Montserrat" pitchFamily="2" charset="77"/>
              </a:rPr>
              <a:t>TENNESSEE ORANGE LINE</a:t>
            </a:r>
            <a:endParaRPr sz="1250" kern="0" spc="88" dirty="0">
              <a:solidFill>
                <a:schemeClr val="tx1"/>
              </a:solidFill>
              <a:latin typeface="Montserrat" pitchFamily="2" charset="77"/>
            </a:endParaRPr>
          </a:p>
        </p:txBody>
      </p:sp>
      <p:sp>
        <p:nvSpPr>
          <p:cNvPr id="12" name="Arrows">
            <a:extLst>
              <a:ext uri="{FF2B5EF4-FFF2-40B4-BE49-F238E27FC236}">
                <a16:creationId xmlns:a16="http://schemas.microsoft.com/office/drawing/2014/main" id="{683D9C91-7501-45EC-B10F-FCC5070FCD5D}"/>
              </a:ext>
            </a:extLst>
          </p:cNvPr>
          <p:cNvSpPr txBox="1"/>
          <p:nvPr/>
        </p:nvSpPr>
        <p:spPr>
          <a:xfrm>
            <a:off x="6130127" y="926995"/>
            <a:ext cx="5311186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l" defTabSz="825500">
              <a:lnSpc>
                <a:spcPct val="100000"/>
              </a:lnSpc>
              <a:spcBef>
                <a:spcPts val="4000"/>
              </a:spcBef>
              <a:defRPr sz="5000" spc="-150">
                <a:solidFill>
                  <a:schemeClr val="accent1">
                    <a:hueOff val="13210714"/>
                    <a:satOff val="45901"/>
                    <a:lumOff val="-52156"/>
                  </a:schemeClr>
                </a:solidFill>
                <a:latin typeface="+mn-lt"/>
                <a:ea typeface="+mn-ea"/>
                <a:cs typeface="+mn-cs"/>
                <a:sym typeface="FreightSansLFPro Medium"/>
              </a:defRPr>
            </a:lvl1pPr>
          </a:lstStyle>
          <a:p>
            <a:pPr defTabSz="412750" hangingPunct="0">
              <a:spcBef>
                <a:spcPts val="2000"/>
              </a:spcBef>
            </a:pPr>
            <a:r>
              <a:rPr sz="1800" b="1" kern="0" spc="0" dirty="0">
                <a:solidFill>
                  <a:schemeClr val="tx1"/>
                </a:solidFill>
                <a:latin typeface="Montserrat" pitchFamily="2" charset="77"/>
              </a:rPr>
              <a:t>Arrows</a:t>
            </a:r>
          </a:p>
        </p:txBody>
      </p:sp>
      <p:sp>
        <p:nvSpPr>
          <p:cNvPr id="17" name="large gray arrow">
            <a:extLst>
              <a:ext uri="{FF2B5EF4-FFF2-40B4-BE49-F238E27FC236}">
                <a16:creationId xmlns:a16="http://schemas.microsoft.com/office/drawing/2014/main" id="{CCB4BC1C-9FDA-417C-9132-1BBE46700840}"/>
              </a:ext>
            </a:extLst>
          </p:cNvPr>
          <p:cNvSpPr txBox="1"/>
          <p:nvPr/>
        </p:nvSpPr>
        <p:spPr>
          <a:xfrm>
            <a:off x="6980878" y="4363440"/>
            <a:ext cx="4004279" cy="192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l" defTabSz="825500">
              <a:lnSpc>
                <a:spcPct val="100000"/>
              </a:lnSpc>
              <a:spcBef>
                <a:spcPts val="4000"/>
              </a:spcBef>
              <a:defRPr sz="2500" cap="all" spc="175">
                <a:solidFill>
                  <a:srgbClr val="53585F"/>
                </a:solidFill>
                <a:latin typeface="+mj-lt"/>
                <a:ea typeface="+mj-ea"/>
                <a:cs typeface="+mj-cs"/>
                <a:sym typeface="FreightSansLFPro Semibold"/>
              </a:defRPr>
            </a:lvl1pPr>
          </a:lstStyle>
          <a:p>
            <a:pPr defTabSz="412750" hangingPunct="0">
              <a:spcBef>
                <a:spcPts val="2000"/>
              </a:spcBef>
            </a:pPr>
            <a:r>
              <a:rPr sz="1250" kern="0" spc="88" dirty="0">
                <a:solidFill>
                  <a:schemeClr val="tx1"/>
                </a:solidFill>
                <a:latin typeface="Montserrat" pitchFamily="2" charset="77"/>
              </a:rPr>
              <a:t>large </a:t>
            </a:r>
            <a:r>
              <a:rPr lang="en-US" sz="1250" kern="0" spc="88" dirty="0">
                <a:solidFill>
                  <a:schemeClr val="tx1"/>
                </a:solidFill>
                <a:latin typeface="Montserrat" pitchFamily="2" charset="77"/>
              </a:rPr>
              <a:t>SMOKEY Mountain Gray</a:t>
            </a:r>
            <a:r>
              <a:rPr sz="1250" kern="0" spc="88" dirty="0">
                <a:solidFill>
                  <a:schemeClr val="tx1"/>
                </a:solidFill>
                <a:latin typeface="Montserrat" pitchFamily="2" charset="77"/>
              </a:rPr>
              <a:t> arrow</a:t>
            </a:r>
          </a:p>
        </p:txBody>
      </p:sp>
      <p:sp>
        <p:nvSpPr>
          <p:cNvPr id="18" name="large blue ARROW">
            <a:extLst>
              <a:ext uri="{FF2B5EF4-FFF2-40B4-BE49-F238E27FC236}">
                <a16:creationId xmlns:a16="http://schemas.microsoft.com/office/drawing/2014/main" id="{C589E48D-92D5-4D61-903F-998C12230AB7}"/>
              </a:ext>
            </a:extLst>
          </p:cNvPr>
          <p:cNvSpPr txBox="1"/>
          <p:nvPr/>
        </p:nvSpPr>
        <p:spPr>
          <a:xfrm>
            <a:off x="6980878" y="4948536"/>
            <a:ext cx="3801003" cy="192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l" defTabSz="825500">
              <a:lnSpc>
                <a:spcPct val="100000"/>
              </a:lnSpc>
              <a:spcBef>
                <a:spcPts val="4000"/>
              </a:spcBef>
              <a:defRPr sz="2500" cap="all" spc="175">
                <a:solidFill>
                  <a:srgbClr val="53585F"/>
                </a:solidFill>
                <a:latin typeface="+mj-lt"/>
                <a:ea typeface="+mj-ea"/>
                <a:cs typeface="+mj-cs"/>
                <a:sym typeface="FreightSansLFPro Semibold"/>
              </a:defRPr>
            </a:lvl1pPr>
          </a:lstStyle>
          <a:p>
            <a:pPr defTabSz="412750" hangingPunct="0">
              <a:spcBef>
                <a:spcPts val="2000"/>
              </a:spcBef>
            </a:pPr>
            <a:r>
              <a:rPr sz="1250" kern="0" spc="88" dirty="0">
                <a:solidFill>
                  <a:schemeClr val="tx1"/>
                </a:solidFill>
                <a:latin typeface="Montserrat" pitchFamily="2" charset="77"/>
              </a:rPr>
              <a:t>large </a:t>
            </a:r>
            <a:r>
              <a:rPr lang="en-US" sz="1250" kern="0" spc="88" dirty="0">
                <a:solidFill>
                  <a:schemeClr val="tx1"/>
                </a:solidFill>
                <a:latin typeface="Montserrat" pitchFamily="2" charset="77"/>
              </a:rPr>
              <a:t>TENNESSEE ORANGE</a:t>
            </a:r>
            <a:r>
              <a:rPr sz="1250" kern="0" spc="88" dirty="0">
                <a:solidFill>
                  <a:schemeClr val="tx1"/>
                </a:solidFill>
                <a:latin typeface="Montserrat" pitchFamily="2" charset="77"/>
              </a:rPr>
              <a:t> ARROW</a:t>
            </a:r>
          </a:p>
        </p:txBody>
      </p:sp>
      <p:sp>
        <p:nvSpPr>
          <p:cNvPr id="19" name="Arrow">
            <a:extLst>
              <a:ext uri="{FF2B5EF4-FFF2-40B4-BE49-F238E27FC236}">
                <a16:creationId xmlns:a16="http://schemas.microsoft.com/office/drawing/2014/main" id="{734E72BA-C2D0-474F-B79E-A71DEDD9945E}"/>
              </a:ext>
            </a:extLst>
          </p:cNvPr>
          <p:cNvSpPr/>
          <p:nvPr/>
        </p:nvSpPr>
        <p:spPr>
          <a:xfrm>
            <a:off x="6096000" y="4257198"/>
            <a:ext cx="766973" cy="451803"/>
          </a:xfrm>
          <a:prstGeom prst="rightArrow">
            <a:avLst>
              <a:gd name="adj1" fmla="val 44000"/>
              <a:gd name="adj2" fmla="val 63247"/>
            </a:avLst>
          </a:prstGeom>
          <a:solidFill>
            <a:srgbClr val="58595B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algn="ctr" defTabSz="228600" hangingPunct="0">
              <a:lnSpc>
                <a:spcPct val="80000"/>
              </a:lnSpc>
              <a:defRPr baseline="-14814">
                <a:solidFill>
                  <a:srgbClr val="4267B2"/>
                </a:solidFill>
              </a:defRPr>
            </a:pPr>
            <a:endParaRPr sz="2700" kern="0" baseline="-14814">
              <a:solidFill>
                <a:srgbClr val="4267B2"/>
              </a:solidFill>
              <a:sym typeface="FreightSansLFPro"/>
            </a:endParaRPr>
          </a:p>
        </p:txBody>
      </p:sp>
      <p:sp>
        <p:nvSpPr>
          <p:cNvPr id="20" name="Arrow">
            <a:extLst>
              <a:ext uri="{FF2B5EF4-FFF2-40B4-BE49-F238E27FC236}">
                <a16:creationId xmlns:a16="http://schemas.microsoft.com/office/drawing/2014/main" id="{97467A87-C452-4421-A888-CD94668ACD83}"/>
              </a:ext>
            </a:extLst>
          </p:cNvPr>
          <p:cNvSpPr/>
          <p:nvPr/>
        </p:nvSpPr>
        <p:spPr>
          <a:xfrm>
            <a:off x="6096000" y="4797541"/>
            <a:ext cx="766973" cy="451803"/>
          </a:xfrm>
          <a:prstGeom prst="rightArrow">
            <a:avLst>
              <a:gd name="adj1" fmla="val 43154"/>
              <a:gd name="adj2" fmla="val 63586"/>
            </a:avLst>
          </a:prstGeom>
          <a:solidFill>
            <a:schemeClr val="accent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defTabSz="228600" hangingPunct="0">
              <a:lnSpc>
                <a:spcPct val="120000"/>
              </a:lnSpc>
              <a:defRPr sz="7400" spc="0">
                <a:solidFill>
                  <a:srgbClr val="6A717D"/>
                </a:solidFill>
              </a:defRPr>
            </a:pPr>
            <a:endParaRPr sz="3700" kern="0">
              <a:solidFill>
                <a:srgbClr val="6A717D"/>
              </a:solidFill>
              <a:sym typeface="FreightSansLFPro"/>
            </a:endParaRPr>
          </a:p>
        </p:txBody>
      </p:sp>
      <p:sp>
        <p:nvSpPr>
          <p:cNvPr id="26" name="Blue line">
            <a:extLst>
              <a:ext uri="{FF2B5EF4-FFF2-40B4-BE49-F238E27FC236}">
                <a16:creationId xmlns:a16="http://schemas.microsoft.com/office/drawing/2014/main" id="{9D973981-6F8D-4AB4-846B-CA46077E6E93}"/>
              </a:ext>
            </a:extLst>
          </p:cNvPr>
          <p:cNvSpPr txBox="1"/>
          <p:nvPr/>
        </p:nvSpPr>
        <p:spPr>
          <a:xfrm>
            <a:off x="1352844" y="1941131"/>
            <a:ext cx="2954928" cy="192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l" defTabSz="825500">
              <a:lnSpc>
                <a:spcPct val="100000"/>
              </a:lnSpc>
              <a:spcBef>
                <a:spcPts val="4000"/>
              </a:spcBef>
              <a:defRPr sz="2500" cap="all" spc="175">
                <a:solidFill>
                  <a:srgbClr val="53585F"/>
                </a:solidFill>
                <a:latin typeface="+mj-lt"/>
                <a:ea typeface="+mj-ea"/>
                <a:cs typeface="+mj-cs"/>
                <a:sym typeface="FreightSansLFPro Semibold"/>
              </a:defRPr>
            </a:lvl1pPr>
          </a:lstStyle>
          <a:p>
            <a:pPr defTabSz="412750" hangingPunct="0">
              <a:spcBef>
                <a:spcPts val="2000"/>
              </a:spcBef>
            </a:pPr>
            <a:r>
              <a:rPr lang="en-US" sz="1250" kern="0" spc="88" dirty="0">
                <a:solidFill>
                  <a:schemeClr val="tx1"/>
                </a:solidFill>
                <a:latin typeface="Montserrat" pitchFamily="2" charset="77"/>
              </a:rPr>
              <a:t>TENNESSEE ORANGE</a:t>
            </a:r>
            <a:r>
              <a:rPr sz="1250" kern="0" spc="88" dirty="0">
                <a:solidFill>
                  <a:schemeClr val="tx1"/>
                </a:solidFill>
                <a:latin typeface="Montserrat" pitchFamily="2" charset="77"/>
              </a:rPr>
              <a:t> line</a:t>
            </a:r>
          </a:p>
        </p:txBody>
      </p:sp>
      <p:sp>
        <p:nvSpPr>
          <p:cNvPr id="35" name="large highlight ARROW">
            <a:extLst>
              <a:ext uri="{FF2B5EF4-FFF2-40B4-BE49-F238E27FC236}">
                <a16:creationId xmlns:a16="http://schemas.microsoft.com/office/drawing/2014/main" id="{879E9458-D823-481A-AFD6-EA87087668AB}"/>
              </a:ext>
            </a:extLst>
          </p:cNvPr>
          <p:cNvSpPr txBox="1"/>
          <p:nvPr/>
        </p:nvSpPr>
        <p:spPr>
          <a:xfrm>
            <a:off x="6980878" y="5488879"/>
            <a:ext cx="2523065" cy="192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l" defTabSz="825500">
              <a:lnSpc>
                <a:spcPct val="100000"/>
              </a:lnSpc>
              <a:spcBef>
                <a:spcPts val="4000"/>
              </a:spcBef>
              <a:defRPr sz="2500" cap="all" spc="175">
                <a:solidFill>
                  <a:srgbClr val="53585F"/>
                </a:solidFill>
                <a:latin typeface="+mj-lt"/>
                <a:ea typeface="+mj-ea"/>
                <a:cs typeface="+mj-cs"/>
                <a:sym typeface="FreightSansLFPro Semibold"/>
              </a:defRPr>
            </a:lvl1pPr>
          </a:lstStyle>
          <a:p>
            <a:pPr defTabSz="412750" hangingPunct="0">
              <a:spcBef>
                <a:spcPts val="2000"/>
              </a:spcBef>
            </a:pPr>
            <a:r>
              <a:rPr sz="1250" kern="0" spc="88" dirty="0">
                <a:solidFill>
                  <a:schemeClr val="tx1"/>
                </a:solidFill>
                <a:latin typeface="Montserrat" pitchFamily="2" charset="77"/>
              </a:rPr>
              <a:t>large </a:t>
            </a:r>
            <a:r>
              <a:rPr lang="en-US" sz="1250" kern="0" spc="88" dirty="0">
                <a:solidFill>
                  <a:schemeClr val="tx1"/>
                </a:solidFill>
                <a:latin typeface="Montserrat" pitchFamily="2" charset="77"/>
              </a:rPr>
              <a:t>Tower</a:t>
            </a:r>
            <a:r>
              <a:rPr sz="1250" kern="0" spc="88" dirty="0">
                <a:solidFill>
                  <a:schemeClr val="tx1"/>
                </a:solidFill>
                <a:latin typeface="Montserrat" pitchFamily="2" charset="77"/>
              </a:rPr>
              <a:t> ARROW</a:t>
            </a:r>
          </a:p>
        </p:txBody>
      </p:sp>
      <p:sp>
        <p:nvSpPr>
          <p:cNvPr id="36" name="Arrow">
            <a:extLst>
              <a:ext uri="{FF2B5EF4-FFF2-40B4-BE49-F238E27FC236}">
                <a16:creationId xmlns:a16="http://schemas.microsoft.com/office/drawing/2014/main" id="{4D0C1A5A-E65D-4C4A-B09F-15490967328E}"/>
              </a:ext>
            </a:extLst>
          </p:cNvPr>
          <p:cNvSpPr/>
          <p:nvPr/>
        </p:nvSpPr>
        <p:spPr>
          <a:xfrm>
            <a:off x="6096000" y="5337884"/>
            <a:ext cx="766973" cy="451803"/>
          </a:xfrm>
          <a:prstGeom prst="rightArrow">
            <a:avLst>
              <a:gd name="adj1" fmla="val 43154"/>
              <a:gd name="adj2" fmla="val 63586"/>
            </a:avLst>
          </a:prstGeom>
          <a:solidFill>
            <a:srgbClr val="898B8C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defTabSz="228600" hangingPunct="0">
              <a:lnSpc>
                <a:spcPct val="120000"/>
              </a:lnSpc>
              <a:defRPr sz="7400" spc="0">
                <a:solidFill>
                  <a:srgbClr val="6A717D"/>
                </a:solidFill>
              </a:defRPr>
            </a:pPr>
            <a:endParaRPr sz="3700" kern="0" dirty="0">
              <a:solidFill>
                <a:srgbClr val="6A717D"/>
              </a:solidFill>
              <a:sym typeface="FreightSansLFPro"/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5F1F3561-9FC7-4423-B40C-9FFA783DF51A}"/>
              </a:ext>
            </a:extLst>
          </p:cNvPr>
          <p:cNvCxnSpPr/>
          <p:nvPr/>
        </p:nvCxnSpPr>
        <p:spPr>
          <a:xfrm>
            <a:off x="457200" y="427929"/>
            <a:ext cx="11277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5A0DFC35-CB1B-4D29-B3E1-72149FB82D35}"/>
              </a:ext>
            </a:extLst>
          </p:cNvPr>
          <p:cNvSpPr txBox="1"/>
          <p:nvPr/>
        </p:nvSpPr>
        <p:spPr>
          <a:xfrm>
            <a:off x="457200" y="208498"/>
            <a:ext cx="471122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>
                <a:latin typeface="Montserrat" pitchFamily="2" charset="77"/>
              </a:rPr>
              <a:t>STYLE ELEMENTS</a:t>
            </a:r>
          </a:p>
        </p:txBody>
      </p:sp>
      <p:sp>
        <p:nvSpPr>
          <p:cNvPr id="40" name="Subtle Gray line">
            <a:extLst>
              <a:ext uri="{FF2B5EF4-FFF2-40B4-BE49-F238E27FC236}">
                <a16:creationId xmlns:a16="http://schemas.microsoft.com/office/drawing/2014/main" id="{746166D6-99E4-437C-AA98-631511DEA912}"/>
              </a:ext>
            </a:extLst>
          </p:cNvPr>
          <p:cNvSpPr txBox="1"/>
          <p:nvPr/>
        </p:nvSpPr>
        <p:spPr>
          <a:xfrm>
            <a:off x="1352843" y="2353257"/>
            <a:ext cx="2674709" cy="192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l" defTabSz="825500">
              <a:lnSpc>
                <a:spcPct val="100000"/>
              </a:lnSpc>
              <a:spcBef>
                <a:spcPts val="4000"/>
              </a:spcBef>
              <a:defRPr sz="2500" cap="all" spc="175">
                <a:solidFill>
                  <a:srgbClr val="53585F"/>
                </a:solidFill>
                <a:latin typeface="+mj-lt"/>
                <a:ea typeface="+mj-ea"/>
                <a:cs typeface="+mj-cs"/>
                <a:sym typeface="FreightSansLFPro Semibold"/>
              </a:defRPr>
            </a:lvl1pPr>
          </a:lstStyle>
          <a:p>
            <a:pPr defTabSz="412750" hangingPunct="0">
              <a:spcBef>
                <a:spcPts val="2000"/>
              </a:spcBef>
            </a:pPr>
            <a:r>
              <a:rPr lang="en-US" sz="1250" kern="0" spc="88" dirty="0">
                <a:solidFill>
                  <a:schemeClr val="tx1"/>
                </a:solidFill>
                <a:latin typeface="Montserrat" pitchFamily="2" charset="77"/>
              </a:rPr>
              <a:t>Tower</a:t>
            </a:r>
            <a:r>
              <a:rPr sz="1250" kern="0" spc="88" dirty="0">
                <a:solidFill>
                  <a:schemeClr val="tx1"/>
                </a:solidFill>
                <a:latin typeface="Montserrat" pitchFamily="2" charset="77"/>
              </a:rPr>
              <a:t> line</a:t>
            </a:r>
          </a:p>
        </p:txBody>
      </p:sp>
      <p:sp>
        <p:nvSpPr>
          <p:cNvPr id="42" name="Dotted blue line">
            <a:extLst>
              <a:ext uri="{FF2B5EF4-FFF2-40B4-BE49-F238E27FC236}">
                <a16:creationId xmlns:a16="http://schemas.microsoft.com/office/drawing/2014/main" id="{F462C8B0-4A0E-42F5-B77E-AD483DCE46C8}"/>
              </a:ext>
            </a:extLst>
          </p:cNvPr>
          <p:cNvSpPr txBox="1"/>
          <p:nvPr/>
        </p:nvSpPr>
        <p:spPr>
          <a:xfrm>
            <a:off x="1361112" y="3778344"/>
            <a:ext cx="3418619" cy="192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l" defTabSz="825500">
              <a:lnSpc>
                <a:spcPct val="100000"/>
              </a:lnSpc>
              <a:spcBef>
                <a:spcPts val="4000"/>
              </a:spcBef>
              <a:defRPr sz="2500" cap="all" spc="175">
                <a:solidFill>
                  <a:srgbClr val="53585F"/>
                </a:solidFill>
                <a:latin typeface="+mj-lt"/>
                <a:ea typeface="+mj-ea"/>
                <a:cs typeface="+mj-cs"/>
                <a:sym typeface="FreightSansLFPro Semibold"/>
              </a:defRPr>
            </a:lvl1pPr>
          </a:lstStyle>
          <a:p>
            <a:pPr defTabSz="412750" hangingPunct="0">
              <a:spcBef>
                <a:spcPts val="2000"/>
              </a:spcBef>
            </a:pPr>
            <a:r>
              <a:rPr sz="1250" kern="0" spc="88" dirty="0">
                <a:solidFill>
                  <a:schemeClr val="tx1"/>
                </a:solidFill>
                <a:latin typeface="Montserrat" pitchFamily="2" charset="77"/>
              </a:rPr>
              <a:t>Dotted </a:t>
            </a:r>
            <a:r>
              <a:rPr lang="en-US" sz="1250" kern="0" spc="88" dirty="0">
                <a:solidFill>
                  <a:schemeClr val="tx1"/>
                </a:solidFill>
                <a:latin typeface="Montserrat" pitchFamily="2" charset="77"/>
              </a:rPr>
              <a:t>Tower LINE</a:t>
            </a:r>
            <a:endParaRPr sz="1250" kern="0" spc="88" dirty="0">
              <a:solidFill>
                <a:schemeClr val="tx1"/>
              </a:solidFill>
              <a:latin typeface="Montserrat" pitchFamily="2" charset="77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4EE4125C-37EE-40FE-AF83-0147204C0D30}"/>
              </a:ext>
            </a:extLst>
          </p:cNvPr>
          <p:cNvCxnSpPr/>
          <p:nvPr/>
        </p:nvCxnSpPr>
        <p:spPr>
          <a:xfrm>
            <a:off x="457200" y="1607031"/>
            <a:ext cx="76697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BB61C4B0-C290-4591-B09B-42BE4F628F37}"/>
              </a:ext>
            </a:extLst>
          </p:cNvPr>
          <p:cNvCxnSpPr/>
          <p:nvPr/>
        </p:nvCxnSpPr>
        <p:spPr>
          <a:xfrm>
            <a:off x="457200" y="2021969"/>
            <a:ext cx="766973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F141C069-A3FA-414D-ADC6-DC3FF12F8E39}"/>
              </a:ext>
            </a:extLst>
          </p:cNvPr>
          <p:cNvCxnSpPr/>
          <p:nvPr/>
        </p:nvCxnSpPr>
        <p:spPr>
          <a:xfrm>
            <a:off x="457200" y="2436907"/>
            <a:ext cx="766973" cy="0"/>
          </a:xfrm>
          <a:prstGeom prst="line">
            <a:avLst/>
          </a:prstGeom>
          <a:ln w="28575">
            <a:solidFill>
              <a:srgbClr val="8986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24E7A41D-82F7-4486-A215-246DD4384455}"/>
              </a:ext>
            </a:extLst>
          </p:cNvPr>
          <p:cNvCxnSpPr/>
          <p:nvPr/>
        </p:nvCxnSpPr>
        <p:spPr>
          <a:xfrm>
            <a:off x="457200" y="3012295"/>
            <a:ext cx="766973" cy="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9AA986C8-E358-484F-9F94-AA50E7C24CE3}"/>
              </a:ext>
            </a:extLst>
          </p:cNvPr>
          <p:cNvCxnSpPr/>
          <p:nvPr/>
        </p:nvCxnSpPr>
        <p:spPr>
          <a:xfrm>
            <a:off x="457200" y="3427233"/>
            <a:ext cx="766973" cy="0"/>
          </a:xfrm>
          <a:prstGeom prst="line">
            <a:avLst/>
          </a:prstGeom>
          <a:ln w="28575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5CF22E36-955E-4B91-957D-065854EF04DC}"/>
              </a:ext>
            </a:extLst>
          </p:cNvPr>
          <p:cNvCxnSpPr/>
          <p:nvPr/>
        </p:nvCxnSpPr>
        <p:spPr>
          <a:xfrm>
            <a:off x="457200" y="3842171"/>
            <a:ext cx="766973" cy="0"/>
          </a:xfrm>
          <a:prstGeom prst="line">
            <a:avLst/>
          </a:prstGeom>
          <a:ln w="28575">
            <a:solidFill>
              <a:srgbClr val="898B8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7AB8E9E9-BC89-4828-858A-8EE93B06291C}"/>
              </a:ext>
            </a:extLst>
          </p:cNvPr>
          <p:cNvCxnSpPr/>
          <p:nvPr/>
        </p:nvCxnSpPr>
        <p:spPr>
          <a:xfrm>
            <a:off x="6096000" y="1607031"/>
            <a:ext cx="766973" cy="0"/>
          </a:xfrm>
          <a:prstGeom prst="line">
            <a:avLst/>
          </a:prstGeom>
          <a:ln w="28575">
            <a:solidFill>
              <a:schemeClr val="tx1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02836EDF-1F66-49EA-847F-8E17D4A3D309}"/>
              </a:ext>
            </a:extLst>
          </p:cNvPr>
          <p:cNvCxnSpPr/>
          <p:nvPr/>
        </p:nvCxnSpPr>
        <p:spPr>
          <a:xfrm>
            <a:off x="6096000" y="2021969"/>
            <a:ext cx="766973" cy="0"/>
          </a:xfrm>
          <a:prstGeom prst="line">
            <a:avLst/>
          </a:prstGeom>
          <a:ln w="28575">
            <a:solidFill>
              <a:schemeClr val="accent1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039D0C45-368A-431A-B9A1-B8A61B556267}"/>
              </a:ext>
            </a:extLst>
          </p:cNvPr>
          <p:cNvCxnSpPr/>
          <p:nvPr/>
        </p:nvCxnSpPr>
        <p:spPr>
          <a:xfrm>
            <a:off x="6096000" y="2436907"/>
            <a:ext cx="766973" cy="0"/>
          </a:xfrm>
          <a:prstGeom prst="line">
            <a:avLst/>
          </a:prstGeom>
          <a:ln w="28575">
            <a:solidFill>
              <a:srgbClr val="898B8C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7EF6F6B0-4FCE-48F3-A33F-98D7E362F302}"/>
              </a:ext>
            </a:extLst>
          </p:cNvPr>
          <p:cNvCxnSpPr/>
          <p:nvPr/>
        </p:nvCxnSpPr>
        <p:spPr>
          <a:xfrm>
            <a:off x="6096000" y="3012295"/>
            <a:ext cx="766973" cy="0"/>
          </a:xfrm>
          <a:prstGeom prst="line">
            <a:avLst/>
          </a:prstGeom>
          <a:ln w="28575">
            <a:solidFill>
              <a:schemeClr val="tx1"/>
            </a:solidFill>
            <a:prstDash val="dash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8628AD75-2E00-4D0E-80C1-2C21AE73899B}"/>
              </a:ext>
            </a:extLst>
          </p:cNvPr>
          <p:cNvCxnSpPr/>
          <p:nvPr/>
        </p:nvCxnSpPr>
        <p:spPr>
          <a:xfrm>
            <a:off x="6096000" y="3427233"/>
            <a:ext cx="766973" cy="0"/>
          </a:xfrm>
          <a:prstGeom prst="line">
            <a:avLst/>
          </a:prstGeom>
          <a:ln w="28575">
            <a:solidFill>
              <a:schemeClr val="accent1"/>
            </a:solidFill>
            <a:prstDash val="dash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065E6F6F-F44F-434B-9B38-C886BFB39F59}"/>
              </a:ext>
            </a:extLst>
          </p:cNvPr>
          <p:cNvCxnSpPr/>
          <p:nvPr/>
        </p:nvCxnSpPr>
        <p:spPr>
          <a:xfrm>
            <a:off x="6096000" y="3842171"/>
            <a:ext cx="766973" cy="0"/>
          </a:xfrm>
          <a:prstGeom prst="line">
            <a:avLst/>
          </a:prstGeom>
          <a:ln w="28575">
            <a:solidFill>
              <a:srgbClr val="898B8C"/>
            </a:solidFill>
            <a:prstDash val="dash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Gray line">
            <a:extLst>
              <a:ext uri="{FF2B5EF4-FFF2-40B4-BE49-F238E27FC236}">
                <a16:creationId xmlns:a16="http://schemas.microsoft.com/office/drawing/2014/main" id="{653C75D2-187A-4953-B0D3-1B81FC5A152A}"/>
              </a:ext>
            </a:extLst>
          </p:cNvPr>
          <p:cNvSpPr txBox="1"/>
          <p:nvPr/>
        </p:nvSpPr>
        <p:spPr>
          <a:xfrm>
            <a:off x="6972610" y="1517453"/>
            <a:ext cx="4012547" cy="192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l" defTabSz="825500">
              <a:lnSpc>
                <a:spcPct val="100000"/>
              </a:lnSpc>
              <a:spcBef>
                <a:spcPts val="4000"/>
              </a:spcBef>
              <a:defRPr sz="2500" cap="all" spc="175">
                <a:solidFill>
                  <a:srgbClr val="53585F"/>
                </a:solidFill>
                <a:latin typeface="+mj-lt"/>
                <a:ea typeface="+mj-ea"/>
                <a:cs typeface="+mj-cs"/>
                <a:sym typeface="FreightSansLFPro Semibold"/>
              </a:defRPr>
            </a:lvl1pPr>
          </a:lstStyle>
          <a:p>
            <a:pPr defTabSz="412750" hangingPunct="0">
              <a:spcBef>
                <a:spcPts val="2000"/>
              </a:spcBef>
            </a:pPr>
            <a:r>
              <a:rPr lang="en-US" sz="1250" kern="0" spc="88" dirty="0">
                <a:solidFill>
                  <a:schemeClr val="tx1"/>
                </a:solidFill>
                <a:latin typeface="Montserrat" pitchFamily="2" charset="77"/>
              </a:rPr>
              <a:t>SMOKEY</a:t>
            </a:r>
            <a:r>
              <a:rPr sz="1250" kern="0" spc="88" dirty="0">
                <a:solidFill>
                  <a:schemeClr val="tx1"/>
                </a:solidFill>
                <a:latin typeface="Montserrat" pitchFamily="2" charset="77"/>
              </a:rPr>
              <a:t> </a:t>
            </a:r>
            <a:r>
              <a:rPr lang="en-US" sz="1250" kern="0" spc="88" dirty="0">
                <a:solidFill>
                  <a:schemeClr val="tx1"/>
                </a:solidFill>
                <a:latin typeface="Montserrat" pitchFamily="2" charset="77"/>
              </a:rPr>
              <a:t>Mountain Gray </a:t>
            </a:r>
            <a:r>
              <a:rPr sz="1250" kern="0" spc="88" dirty="0">
                <a:solidFill>
                  <a:schemeClr val="tx1"/>
                </a:solidFill>
                <a:latin typeface="Montserrat" pitchFamily="2" charset="77"/>
              </a:rPr>
              <a:t>line</a:t>
            </a:r>
          </a:p>
        </p:txBody>
      </p:sp>
      <p:sp>
        <p:nvSpPr>
          <p:cNvPr id="58" name="Dotted gray line">
            <a:extLst>
              <a:ext uri="{FF2B5EF4-FFF2-40B4-BE49-F238E27FC236}">
                <a16:creationId xmlns:a16="http://schemas.microsoft.com/office/drawing/2014/main" id="{C2A78F02-94E9-49B2-9295-04CCE45440E6}"/>
              </a:ext>
            </a:extLst>
          </p:cNvPr>
          <p:cNvSpPr txBox="1"/>
          <p:nvPr/>
        </p:nvSpPr>
        <p:spPr>
          <a:xfrm>
            <a:off x="6980878" y="2913630"/>
            <a:ext cx="3801003" cy="192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l" defTabSz="825500">
              <a:lnSpc>
                <a:spcPct val="100000"/>
              </a:lnSpc>
              <a:spcBef>
                <a:spcPts val="4000"/>
              </a:spcBef>
              <a:defRPr sz="2500" cap="all" spc="175">
                <a:solidFill>
                  <a:srgbClr val="53585F"/>
                </a:solidFill>
                <a:latin typeface="+mj-lt"/>
                <a:ea typeface="+mj-ea"/>
                <a:cs typeface="+mj-cs"/>
                <a:sym typeface="FreightSansLFPro Semibold"/>
              </a:defRPr>
            </a:lvl1pPr>
          </a:lstStyle>
          <a:p>
            <a:pPr defTabSz="412750" hangingPunct="0">
              <a:spcBef>
                <a:spcPts val="2000"/>
              </a:spcBef>
            </a:pPr>
            <a:r>
              <a:rPr sz="1250" kern="0" spc="88" dirty="0">
                <a:solidFill>
                  <a:schemeClr val="tx1"/>
                </a:solidFill>
                <a:latin typeface="Montserrat" pitchFamily="2" charset="77"/>
              </a:rPr>
              <a:t>Dotted </a:t>
            </a:r>
            <a:r>
              <a:rPr lang="en-US" sz="1250" kern="0" spc="88" dirty="0">
                <a:solidFill>
                  <a:schemeClr val="tx1"/>
                </a:solidFill>
                <a:latin typeface="Montserrat" pitchFamily="2" charset="77"/>
              </a:rPr>
              <a:t>SMOKEY Mountain Gray LINE</a:t>
            </a:r>
            <a:endParaRPr sz="1250" kern="0" spc="88" dirty="0">
              <a:solidFill>
                <a:schemeClr val="tx1"/>
              </a:solidFill>
              <a:latin typeface="Montserrat" pitchFamily="2" charset="77"/>
            </a:endParaRPr>
          </a:p>
        </p:txBody>
      </p:sp>
      <p:sp>
        <p:nvSpPr>
          <p:cNvPr id="59" name="Dotted blue line">
            <a:extLst>
              <a:ext uri="{FF2B5EF4-FFF2-40B4-BE49-F238E27FC236}">
                <a16:creationId xmlns:a16="http://schemas.microsoft.com/office/drawing/2014/main" id="{E2767177-F8E8-467C-9680-920365A22FC5}"/>
              </a:ext>
            </a:extLst>
          </p:cNvPr>
          <p:cNvSpPr txBox="1"/>
          <p:nvPr/>
        </p:nvSpPr>
        <p:spPr>
          <a:xfrm>
            <a:off x="6980878" y="3345987"/>
            <a:ext cx="3418619" cy="192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l" defTabSz="825500">
              <a:lnSpc>
                <a:spcPct val="100000"/>
              </a:lnSpc>
              <a:spcBef>
                <a:spcPts val="4000"/>
              </a:spcBef>
              <a:defRPr sz="2500" cap="all" spc="175">
                <a:solidFill>
                  <a:srgbClr val="53585F"/>
                </a:solidFill>
                <a:latin typeface="+mj-lt"/>
                <a:ea typeface="+mj-ea"/>
                <a:cs typeface="+mj-cs"/>
                <a:sym typeface="FreightSansLFPro Semibold"/>
              </a:defRPr>
            </a:lvl1pPr>
          </a:lstStyle>
          <a:p>
            <a:pPr defTabSz="412750" hangingPunct="0">
              <a:spcBef>
                <a:spcPts val="2000"/>
              </a:spcBef>
            </a:pPr>
            <a:r>
              <a:rPr sz="1250" kern="0" spc="88" dirty="0">
                <a:solidFill>
                  <a:schemeClr val="tx1"/>
                </a:solidFill>
                <a:latin typeface="Montserrat" pitchFamily="2" charset="77"/>
              </a:rPr>
              <a:t>Dotted </a:t>
            </a:r>
            <a:r>
              <a:rPr lang="en-US" sz="1250" kern="0" spc="88" dirty="0">
                <a:solidFill>
                  <a:schemeClr val="tx1"/>
                </a:solidFill>
                <a:latin typeface="Montserrat" pitchFamily="2" charset="77"/>
              </a:rPr>
              <a:t>TENNESSEE ORANGE LINE</a:t>
            </a:r>
            <a:endParaRPr sz="1250" kern="0" spc="88" dirty="0">
              <a:solidFill>
                <a:schemeClr val="tx1"/>
              </a:solidFill>
              <a:latin typeface="Montserrat" pitchFamily="2" charset="77"/>
            </a:endParaRPr>
          </a:p>
        </p:txBody>
      </p:sp>
      <p:sp>
        <p:nvSpPr>
          <p:cNvPr id="60" name="Blue line">
            <a:extLst>
              <a:ext uri="{FF2B5EF4-FFF2-40B4-BE49-F238E27FC236}">
                <a16:creationId xmlns:a16="http://schemas.microsoft.com/office/drawing/2014/main" id="{06D9B2E7-8787-41D7-ACFE-366112F25A9A}"/>
              </a:ext>
            </a:extLst>
          </p:cNvPr>
          <p:cNvSpPr txBox="1"/>
          <p:nvPr/>
        </p:nvSpPr>
        <p:spPr>
          <a:xfrm>
            <a:off x="6972610" y="1941131"/>
            <a:ext cx="2954928" cy="192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l" defTabSz="825500">
              <a:lnSpc>
                <a:spcPct val="100000"/>
              </a:lnSpc>
              <a:spcBef>
                <a:spcPts val="4000"/>
              </a:spcBef>
              <a:defRPr sz="2500" cap="all" spc="175">
                <a:solidFill>
                  <a:srgbClr val="53585F"/>
                </a:solidFill>
                <a:latin typeface="+mj-lt"/>
                <a:ea typeface="+mj-ea"/>
                <a:cs typeface="+mj-cs"/>
                <a:sym typeface="FreightSansLFPro Semibold"/>
              </a:defRPr>
            </a:lvl1pPr>
          </a:lstStyle>
          <a:p>
            <a:pPr defTabSz="412750" hangingPunct="0">
              <a:spcBef>
                <a:spcPts val="2000"/>
              </a:spcBef>
            </a:pPr>
            <a:r>
              <a:rPr lang="en-US" sz="1250" kern="0" spc="88" dirty="0">
                <a:solidFill>
                  <a:schemeClr val="tx1"/>
                </a:solidFill>
                <a:latin typeface="Montserrat" pitchFamily="2" charset="77"/>
              </a:rPr>
              <a:t>TENNESSEE ORANGE</a:t>
            </a:r>
            <a:r>
              <a:rPr sz="1250" kern="0" spc="88" dirty="0">
                <a:solidFill>
                  <a:schemeClr val="tx1"/>
                </a:solidFill>
                <a:latin typeface="Montserrat" pitchFamily="2" charset="77"/>
              </a:rPr>
              <a:t> line</a:t>
            </a:r>
          </a:p>
        </p:txBody>
      </p:sp>
      <p:sp>
        <p:nvSpPr>
          <p:cNvPr id="61" name="Subtle Gray line">
            <a:extLst>
              <a:ext uri="{FF2B5EF4-FFF2-40B4-BE49-F238E27FC236}">
                <a16:creationId xmlns:a16="http://schemas.microsoft.com/office/drawing/2014/main" id="{EF9FAD7D-C49E-4353-ADC5-C0DC065FD3C5}"/>
              </a:ext>
            </a:extLst>
          </p:cNvPr>
          <p:cNvSpPr txBox="1"/>
          <p:nvPr/>
        </p:nvSpPr>
        <p:spPr>
          <a:xfrm>
            <a:off x="6972609" y="2353257"/>
            <a:ext cx="2674709" cy="192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l" defTabSz="825500">
              <a:lnSpc>
                <a:spcPct val="100000"/>
              </a:lnSpc>
              <a:spcBef>
                <a:spcPts val="4000"/>
              </a:spcBef>
              <a:defRPr sz="2500" cap="all" spc="175">
                <a:solidFill>
                  <a:srgbClr val="53585F"/>
                </a:solidFill>
                <a:latin typeface="+mj-lt"/>
                <a:ea typeface="+mj-ea"/>
                <a:cs typeface="+mj-cs"/>
                <a:sym typeface="FreightSansLFPro Semibold"/>
              </a:defRPr>
            </a:lvl1pPr>
          </a:lstStyle>
          <a:p>
            <a:pPr defTabSz="412750" hangingPunct="0">
              <a:spcBef>
                <a:spcPts val="2000"/>
              </a:spcBef>
            </a:pPr>
            <a:r>
              <a:rPr lang="en-US" sz="1250" kern="0" spc="88" dirty="0">
                <a:solidFill>
                  <a:schemeClr val="tx1"/>
                </a:solidFill>
                <a:latin typeface="Montserrat" pitchFamily="2" charset="77"/>
              </a:rPr>
              <a:t>Tower</a:t>
            </a:r>
            <a:r>
              <a:rPr sz="1250" kern="0" spc="88" dirty="0">
                <a:solidFill>
                  <a:schemeClr val="tx1"/>
                </a:solidFill>
                <a:latin typeface="Montserrat" pitchFamily="2" charset="77"/>
              </a:rPr>
              <a:t> line</a:t>
            </a:r>
          </a:p>
        </p:txBody>
      </p:sp>
      <p:sp>
        <p:nvSpPr>
          <p:cNvPr id="62" name="Dotted blue line">
            <a:extLst>
              <a:ext uri="{FF2B5EF4-FFF2-40B4-BE49-F238E27FC236}">
                <a16:creationId xmlns:a16="http://schemas.microsoft.com/office/drawing/2014/main" id="{05513870-870E-4243-804E-1D6D79CFCF1C}"/>
              </a:ext>
            </a:extLst>
          </p:cNvPr>
          <p:cNvSpPr txBox="1"/>
          <p:nvPr/>
        </p:nvSpPr>
        <p:spPr>
          <a:xfrm>
            <a:off x="6980878" y="3778344"/>
            <a:ext cx="3418619" cy="192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l" defTabSz="825500">
              <a:lnSpc>
                <a:spcPct val="100000"/>
              </a:lnSpc>
              <a:spcBef>
                <a:spcPts val="4000"/>
              </a:spcBef>
              <a:defRPr sz="2500" cap="all" spc="175">
                <a:solidFill>
                  <a:srgbClr val="53585F"/>
                </a:solidFill>
                <a:latin typeface="+mj-lt"/>
                <a:ea typeface="+mj-ea"/>
                <a:cs typeface="+mj-cs"/>
                <a:sym typeface="FreightSansLFPro Semibold"/>
              </a:defRPr>
            </a:lvl1pPr>
          </a:lstStyle>
          <a:p>
            <a:pPr defTabSz="412750" hangingPunct="0">
              <a:spcBef>
                <a:spcPts val="2000"/>
              </a:spcBef>
            </a:pPr>
            <a:r>
              <a:rPr sz="1250" kern="0" spc="88" dirty="0">
                <a:solidFill>
                  <a:schemeClr val="tx1"/>
                </a:solidFill>
                <a:latin typeface="Montserrat" pitchFamily="2" charset="77"/>
              </a:rPr>
              <a:t>Dotted </a:t>
            </a:r>
            <a:r>
              <a:rPr lang="en-US" sz="1250" kern="0" spc="88" dirty="0">
                <a:solidFill>
                  <a:schemeClr val="tx1"/>
                </a:solidFill>
                <a:latin typeface="Montserrat" pitchFamily="2" charset="77"/>
              </a:rPr>
              <a:t>Tower LINE</a:t>
            </a:r>
            <a:endParaRPr sz="1250" kern="0" spc="88" dirty="0">
              <a:solidFill>
                <a:schemeClr val="tx1"/>
              </a:solidFill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530814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49AB277-5B03-402E-A3D9-9A1602A5C051}"/>
              </a:ext>
            </a:extLst>
          </p:cNvPr>
          <p:cNvCxnSpPr/>
          <p:nvPr/>
        </p:nvCxnSpPr>
        <p:spPr>
          <a:xfrm>
            <a:off x="457200" y="427929"/>
            <a:ext cx="11277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1DDC04E7-A487-4084-8089-A4E25BBD162C}"/>
              </a:ext>
            </a:extLst>
          </p:cNvPr>
          <p:cNvSpPr txBox="1"/>
          <p:nvPr/>
        </p:nvSpPr>
        <p:spPr>
          <a:xfrm>
            <a:off x="457200" y="208498"/>
            <a:ext cx="471122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>
                <a:latin typeface="Montserrat" pitchFamily="2" charset="77"/>
              </a:rPr>
              <a:t>CALLOUTS, LABELS, ELEMENTS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F8B25CD-43FA-41E6-9274-458A50AAF708}"/>
              </a:ext>
            </a:extLst>
          </p:cNvPr>
          <p:cNvGrpSpPr/>
          <p:nvPr/>
        </p:nvGrpSpPr>
        <p:grpSpPr>
          <a:xfrm>
            <a:off x="373329" y="737841"/>
            <a:ext cx="1950051" cy="1950051"/>
            <a:chOff x="373329" y="737841"/>
            <a:chExt cx="1950051" cy="1950051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1DB3A2CD-74FD-429D-84F8-94FDD84806BC}"/>
                </a:ext>
              </a:extLst>
            </p:cNvPr>
            <p:cNvSpPr/>
            <p:nvPr/>
          </p:nvSpPr>
          <p:spPr>
            <a:xfrm>
              <a:off x="520240" y="884752"/>
              <a:ext cx="1656230" cy="165623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</a:pPr>
              <a:r>
                <a:rPr lang="en-US" dirty="0">
                  <a:latin typeface="Montserrat" pitchFamily="2" charset="77"/>
                </a:rPr>
                <a:t>One</a:t>
              </a:r>
            </a:p>
            <a:p>
              <a:pPr algn="ctr">
                <a:lnSpc>
                  <a:spcPct val="90000"/>
                </a:lnSpc>
              </a:pPr>
              <a:r>
                <a:rPr lang="en-US" sz="3600" b="1" dirty="0">
                  <a:latin typeface="Montserrat" pitchFamily="2" charset="77"/>
                </a:rPr>
                <a:t>BIG</a:t>
              </a:r>
              <a:endParaRPr lang="en-US" b="1" dirty="0">
                <a:latin typeface="Montserrat" pitchFamily="2" charset="77"/>
              </a:endParaRPr>
            </a:p>
            <a:p>
              <a:pPr algn="ctr">
                <a:lnSpc>
                  <a:spcPct val="90000"/>
                </a:lnSpc>
              </a:pPr>
              <a:r>
                <a:rPr lang="en-US" dirty="0">
                  <a:latin typeface="Montserrat" pitchFamily="2" charset="77"/>
                </a:rPr>
                <a:t>Thing</a:t>
              </a:r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CE87F280-9CDD-434B-BAB6-B3AB4F1DC1FE}"/>
                </a:ext>
              </a:extLst>
            </p:cNvPr>
            <p:cNvSpPr/>
            <p:nvPr/>
          </p:nvSpPr>
          <p:spPr>
            <a:xfrm>
              <a:off x="373329" y="737841"/>
              <a:ext cx="1950051" cy="1950051"/>
            </a:xfrm>
            <a:prstGeom prst="ellipse">
              <a:avLst/>
            </a:prstGeom>
            <a:noFill/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F84EA4A8-A560-423A-8A56-38B0E7FEB6D9}"/>
              </a:ext>
            </a:extLst>
          </p:cNvPr>
          <p:cNvGrpSpPr/>
          <p:nvPr/>
        </p:nvGrpSpPr>
        <p:grpSpPr>
          <a:xfrm>
            <a:off x="373329" y="2997803"/>
            <a:ext cx="1950051" cy="1950051"/>
            <a:chOff x="373329" y="2997803"/>
            <a:chExt cx="1950051" cy="1950051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7483C575-E573-4B59-B665-56365ABD066F}"/>
                </a:ext>
              </a:extLst>
            </p:cNvPr>
            <p:cNvSpPr/>
            <p:nvPr/>
          </p:nvSpPr>
          <p:spPr>
            <a:xfrm>
              <a:off x="520240" y="3144713"/>
              <a:ext cx="1656230" cy="165623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</a:pPr>
              <a:r>
                <a:rPr lang="en-US" sz="1400" dirty="0">
                  <a:latin typeface="Montserrat" pitchFamily="2" charset="77"/>
                </a:rPr>
                <a:t>Important</a:t>
              </a:r>
            </a:p>
            <a:p>
              <a:pPr algn="ctr">
                <a:lnSpc>
                  <a:spcPct val="90000"/>
                </a:lnSpc>
              </a:pPr>
              <a:r>
                <a:rPr lang="en-US" sz="2400" b="1" spc="250" dirty="0">
                  <a:latin typeface="Montserrat" pitchFamily="2" charset="77"/>
                </a:rPr>
                <a:t>S</a:t>
              </a:r>
              <a:r>
                <a:rPr lang="en-US" sz="2400" b="1" spc="100" dirty="0">
                  <a:latin typeface="Montserrat" pitchFamily="2" charset="77"/>
                </a:rPr>
                <a:t>TA</a:t>
              </a:r>
              <a:r>
                <a:rPr lang="en-US" sz="2400" b="1" dirty="0">
                  <a:latin typeface="Montserrat" pitchFamily="2" charset="77"/>
                </a:rPr>
                <a:t>T</a:t>
              </a:r>
              <a:endParaRPr lang="en-US" sz="1200" dirty="0">
                <a:latin typeface="Montserrat" pitchFamily="2" charset="77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4E17F4CB-2119-48DB-8049-DEE68F04E4BC}"/>
                </a:ext>
              </a:extLst>
            </p:cNvPr>
            <p:cNvSpPr/>
            <p:nvPr/>
          </p:nvSpPr>
          <p:spPr>
            <a:xfrm>
              <a:off x="373329" y="2997803"/>
              <a:ext cx="1950051" cy="1950051"/>
            </a:xfrm>
            <a:prstGeom prst="ellipse">
              <a:avLst/>
            </a:prstGeom>
            <a:noFill/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0" name="Labels">
            <a:extLst>
              <a:ext uri="{FF2B5EF4-FFF2-40B4-BE49-F238E27FC236}">
                <a16:creationId xmlns:a16="http://schemas.microsoft.com/office/drawing/2014/main" id="{EB260D94-7770-4DA1-AFD8-B97736D0FFBD}"/>
              </a:ext>
            </a:extLst>
          </p:cNvPr>
          <p:cNvSpPr txBox="1"/>
          <p:nvPr/>
        </p:nvSpPr>
        <p:spPr>
          <a:xfrm>
            <a:off x="9045436" y="719171"/>
            <a:ext cx="1253949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l" defTabSz="825500">
              <a:lnSpc>
                <a:spcPct val="100000"/>
              </a:lnSpc>
              <a:spcBef>
                <a:spcPts val="4000"/>
              </a:spcBef>
              <a:defRPr sz="5000" spc="-150">
                <a:solidFill>
                  <a:schemeClr val="accent1">
                    <a:hueOff val="13210714"/>
                    <a:satOff val="45901"/>
                    <a:lumOff val="-52156"/>
                  </a:schemeClr>
                </a:solidFill>
                <a:latin typeface="+mn-lt"/>
                <a:ea typeface="+mn-ea"/>
                <a:cs typeface="+mn-cs"/>
                <a:sym typeface="FreightSansLFPro Medium"/>
              </a:defRPr>
            </a:lvl1pPr>
          </a:lstStyle>
          <a:p>
            <a:pPr defTabSz="412750" hangingPunct="0">
              <a:spcBef>
                <a:spcPts val="2000"/>
              </a:spcBef>
            </a:pPr>
            <a:r>
              <a:rPr sz="1800" b="1" kern="0" spc="0" dirty="0">
                <a:solidFill>
                  <a:schemeClr val="tx1"/>
                </a:solidFill>
                <a:latin typeface="Montserrat" pitchFamily="2" charset="77"/>
              </a:rPr>
              <a:t>Labels</a:t>
            </a:r>
          </a:p>
        </p:txBody>
      </p:sp>
      <p:sp>
        <p:nvSpPr>
          <p:cNvPr id="11" name="label">
            <a:extLst>
              <a:ext uri="{FF2B5EF4-FFF2-40B4-BE49-F238E27FC236}">
                <a16:creationId xmlns:a16="http://schemas.microsoft.com/office/drawing/2014/main" id="{D208887F-2D5E-4A5C-AD6B-5404A9784A24}"/>
              </a:ext>
            </a:extLst>
          </p:cNvPr>
          <p:cNvSpPr/>
          <p:nvPr/>
        </p:nvSpPr>
        <p:spPr>
          <a:xfrm>
            <a:off x="9045436" y="3813507"/>
            <a:ext cx="1905050" cy="451803"/>
          </a:xfrm>
          <a:prstGeom prst="rect">
            <a:avLst/>
          </a:prstGeom>
          <a:solidFill>
            <a:schemeClr val="tx1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8100" tIns="38100" rIns="38100" bIns="38100" anchor="ctr"/>
          <a:lstStyle>
            <a:lvl1pPr>
              <a:lnSpc>
                <a:spcPts val="3200"/>
              </a:lnSpc>
              <a:defRPr sz="3200" cap="all" spc="480">
                <a:solidFill>
                  <a:schemeClr val="accent1"/>
                </a:solidFill>
                <a:latin typeface="+mj-lt"/>
                <a:ea typeface="+mj-ea"/>
                <a:cs typeface="+mj-cs"/>
                <a:sym typeface="FreightSansLFPro Semibold"/>
              </a:defRPr>
            </a:lvl1pPr>
          </a:lstStyle>
          <a:p>
            <a:pPr algn="ctr" defTabSz="228600" hangingPunct="0">
              <a:lnSpc>
                <a:spcPts val="1600"/>
              </a:lnSpc>
            </a:pPr>
            <a:r>
              <a:rPr sz="1600" kern="0" spc="240" dirty="0">
                <a:solidFill>
                  <a:srgbClr val="FFFFFF"/>
                </a:solidFill>
                <a:latin typeface="Montserrat" pitchFamily="2" charset="77"/>
              </a:rPr>
              <a:t>label</a:t>
            </a:r>
          </a:p>
        </p:txBody>
      </p:sp>
      <p:sp>
        <p:nvSpPr>
          <p:cNvPr id="12" name="label">
            <a:extLst>
              <a:ext uri="{FF2B5EF4-FFF2-40B4-BE49-F238E27FC236}">
                <a16:creationId xmlns:a16="http://schemas.microsoft.com/office/drawing/2014/main" id="{5D2E67C0-889A-4690-8943-53DC6906D9BC}"/>
              </a:ext>
            </a:extLst>
          </p:cNvPr>
          <p:cNvSpPr/>
          <p:nvPr/>
        </p:nvSpPr>
        <p:spPr>
          <a:xfrm>
            <a:off x="9051254" y="2495141"/>
            <a:ext cx="1905050" cy="451803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8100" tIns="38100" rIns="38100" bIns="38100" anchor="ctr"/>
          <a:lstStyle>
            <a:lvl1pPr>
              <a:lnSpc>
                <a:spcPts val="3200"/>
              </a:lnSpc>
              <a:defRPr sz="3200" cap="all" spc="480">
                <a:solidFill>
                  <a:schemeClr val="accent1"/>
                </a:solidFill>
                <a:latin typeface="+mj-lt"/>
                <a:ea typeface="+mj-ea"/>
                <a:cs typeface="+mj-cs"/>
                <a:sym typeface="FreightSansLFPro Semibold"/>
              </a:defRPr>
            </a:lvl1pPr>
          </a:lstStyle>
          <a:p>
            <a:pPr algn="ctr" defTabSz="228600" hangingPunct="0">
              <a:lnSpc>
                <a:spcPts val="1600"/>
              </a:lnSpc>
            </a:pPr>
            <a:r>
              <a:rPr sz="1600" kern="0" spc="240" dirty="0">
                <a:solidFill>
                  <a:srgbClr val="FFFFFF"/>
                </a:solidFill>
                <a:latin typeface="Montserrat" pitchFamily="2" charset="77"/>
              </a:rPr>
              <a:t>label</a:t>
            </a:r>
          </a:p>
        </p:txBody>
      </p:sp>
      <p:sp>
        <p:nvSpPr>
          <p:cNvPr id="23" name="Rectangles">
            <a:extLst>
              <a:ext uri="{FF2B5EF4-FFF2-40B4-BE49-F238E27FC236}">
                <a16:creationId xmlns:a16="http://schemas.microsoft.com/office/drawing/2014/main" id="{E84ACDB4-2365-4DDF-BFC4-EEBA3544AA22}"/>
              </a:ext>
            </a:extLst>
          </p:cNvPr>
          <p:cNvSpPr txBox="1"/>
          <p:nvPr/>
        </p:nvSpPr>
        <p:spPr>
          <a:xfrm>
            <a:off x="2912775" y="3454416"/>
            <a:ext cx="1648733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l" defTabSz="825500">
              <a:lnSpc>
                <a:spcPct val="100000"/>
              </a:lnSpc>
              <a:spcBef>
                <a:spcPts val="4000"/>
              </a:spcBef>
              <a:defRPr sz="5000" spc="-150">
                <a:solidFill>
                  <a:schemeClr val="accent1">
                    <a:hueOff val="13210714"/>
                    <a:satOff val="45901"/>
                    <a:lumOff val="-52156"/>
                  </a:schemeClr>
                </a:solidFill>
                <a:latin typeface="+mn-lt"/>
                <a:ea typeface="+mn-ea"/>
                <a:cs typeface="+mn-cs"/>
                <a:sym typeface="FreightSansLFPro Medium"/>
              </a:defRPr>
            </a:lvl1pPr>
          </a:lstStyle>
          <a:p>
            <a:pPr defTabSz="412750" hangingPunct="0">
              <a:spcBef>
                <a:spcPts val="2000"/>
              </a:spcBef>
            </a:pPr>
            <a:r>
              <a:rPr sz="1800" b="1" kern="0" spc="0" dirty="0">
                <a:solidFill>
                  <a:schemeClr val="tx1"/>
                </a:solidFill>
                <a:latin typeface="Montserrat" pitchFamily="2" charset="77"/>
              </a:rPr>
              <a:t>Rectangles</a:t>
            </a:r>
          </a:p>
        </p:txBody>
      </p:sp>
      <p:sp>
        <p:nvSpPr>
          <p:cNvPr id="24" name="Rectangle with  outline">
            <a:extLst>
              <a:ext uri="{FF2B5EF4-FFF2-40B4-BE49-F238E27FC236}">
                <a16:creationId xmlns:a16="http://schemas.microsoft.com/office/drawing/2014/main" id="{A0B5FBAE-5013-4E07-8AE4-AC038B3CF6C4}"/>
              </a:ext>
            </a:extLst>
          </p:cNvPr>
          <p:cNvSpPr txBox="1"/>
          <p:nvPr/>
        </p:nvSpPr>
        <p:spPr>
          <a:xfrm>
            <a:off x="4109792" y="4053035"/>
            <a:ext cx="1753871" cy="3847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defTabSz="412750" hangingPunct="0">
              <a:spcBef>
                <a:spcPts val="2000"/>
              </a:spcBef>
              <a:defRPr sz="2500" cap="all" spc="175">
                <a:solidFill>
                  <a:srgbClr val="53585F"/>
                </a:solidFill>
                <a:latin typeface="+mj-lt"/>
                <a:ea typeface="+mj-ea"/>
                <a:cs typeface="+mj-cs"/>
                <a:sym typeface="FreightSansLFPro Semibold"/>
              </a:defRPr>
            </a:pPr>
            <a:r>
              <a:rPr sz="1250" kern="0" cap="all" spc="88" dirty="0">
                <a:latin typeface="Montserrat" pitchFamily="2" charset="77"/>
                <a:sym typeface="FreightSansLFPro Semibold"/>
              </a:rPr>
              <a:t>Rectangle with </a:t>
            </a:r>
            <a:br>
              <a:rPr sz="1250" kern="0" cap="all" spc="88" dirty="0">
                <a:latin typeface="Montserrat" pitchFamily="2" charset="77"/>
                <a:sym typeface="FreightSansLFPro Semibold"/>
              </a:rPr>
            </a:br>
            <a:r>
              <a:rPr sz="1250" kern="0" cap="all" spc="88" dirty="0">
                <a:latin typeface="Montserrat" pitchFamily="2" charset="77"/>
                <a:sym typeface="FreightSansLFPro Semibold"/>
              </a:rPr>
              <a:t>outline</a:t>
            </a:r>
          </a:p>
        </p:txBody>
      </p:sp>
      <p:sp>
        <p:nvSpPr>
          <p:cNvPr id="25" name="Light slate  Rectangle">
            <a:extLst>
              <a:ext uri="{FF2B5EF4-FFF2-40B4-BE49-F238E27FC236}">
                <a16:creationId xmlns:a16="http://schemas.microsoft.com/office/drawing/2014/main" id="{DCF6CE8C-5B40-496A-AA21-8FAD8C7A8BBF}"/>
              </a:ext>
            </a:extLst>
          </p:cNvPr>
          <p:cNvSpPr txBox="1"/>
          <p:nvPr/>
        </p:nvSpPr>
        <p:spPr>
          <a:xfrm>
            <a:off x="4109792" y="4897381"/>
            <a:ext cx="2683343" cy="3847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defTabSz="412750" hangingPunct="0">
              <a:spcBef>
                <a:spcPts val="2000"/>
              </a:spcBef>
              <a:defRPr sz="2500" cap="all" spc="175">
                <a:solidFill>
                  <a:srgbClr val="53585F"/>
                </a:solidFill>
                <a:latin typeface="+mj-lt"/>
                <a:ea typeface="+mj-ea"/>
                <a:cs typeface="+mj-cs"/>
                <a:sym typeface="FreightSansLFPro Semibold"/>
              </a:defRPr>
            </a:pPr>
            <a:r>
              <a:rPr sz="1250" kern="0" cap="all" spc="88" dirty="0">
                <a:latin typeface="Montserrat" pitchFamily="2" charset="77"/>
                <a:sym typeface="FreightSansLFPro Semibold"/>
              </a:rPr>
              <a:t>Light </a:t>
            </a:r>
            <a:r>
              <a:rPr lang="en-US" sz="1250" kern="0" cap="all" spc="88" dirty="0">
                <a:latin typeface="Montserrat" pitchFamily="2" charset="77"/>
                <a:sym typeface="FreightSansLFPro Semibold"/>
              </a:rPr>
              <a:t>GRAY</a:t>
            </a:r>
            <a:r>
              <a:rPr sz="1250" kern="0" cap="all" spc="88" dirty="0">
                <a:latin typeface="Montserrat" pitchFamily="2" charset="77"/>
                <a:sym typeface="FreightSansLFPro Semibold"/>
              </a:rPr>
              <a:t> </a:t>
            </a:r>
            <a:br>
              <a:rPr sz="1250" kern="0" cap="all" spc="88" dirty="0">
                <a:latin typeface="Montserrat" pitchFamily="2" charset="77"/>
                <a:sym typeface="FreightSansLFPro Semibold"/>
              </a:rPr>
            </a:br>
            <a:r>
              <a:rPr lang="en-US" sz="1250" kern="0" cap="all" spc="88" dirty="0">
                <a:latin typeface="Montserrat" pitchFamily="2" charset="77"/>
                <a:sym typeface="FreightSansLFPro Semibold"/>
              </a:rPr>
              <a:t>TRANSPARENT OVERLAY </a:t>
            </a:r>
            <a:endParaRPr sz="1250" kern="0" cap="all" spc="88" dirty="0">
              <a:latin typeface="Montserrat" pitchFamily="2" charset="77"/>
              <a:sym typeface="FreightSansLFPro Semibold"/>
            </a:endParaRPr>
          </a:p>
        </p:txBody>
      </p:sp>
      <p:sp>
        <p:nvSpPr>
          <p:cNvPr id="28" name="Rounded Rectangle">
            <a:extLst>
              <a:ext uri="{FF2B5EF4-FFF2-40B4-BE49-F238E27FC236}">
                <a16:creationId xmlns:a16="http://schemas.microsoft.com/office/drawing/2014/main" id="{A8176688-9312-4B59-8181-2732E67520C9}"/>
              </a:ext>
            </a:extLst>
          </p:cNvPr>
          <p:cNvSpPr/>
          <p:nvPr/>
        </p:nvSpPr>
        <p:spPr>
          <a:xfrm>
            <a:off x="2936448" y="4769843"/>
            <a:ext cx="1018184" cy="635001"/>
          </a:xfrm>
          <a:prstGeom prst="rect">
            <a:avLst/>
          </a:prstGeom>
          <a:solidFill>
            <a:schemeClr val="bg1">
              <a:alpha val="58824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defTabSz="228600" hangingPunct="0">
              <a:lnSpc>
                <a:spcPct val="120000"/>
              </a:lnSpc>
              <a:defRPr sz="7400" spc="0">
                <a:solidFill>
                  <a:srgbClr val="6A717D"/>
                </a:solidFill>
              </a:defRPr>
            </a:pPr>
            <a:endParaRPr sz="3700" kern="0">
              <a:solidFill>
                <a:schemeClr val="bg1"/>
              </a:solidFill>
              <a:sym typeface="FreightSansLFPro"/>
            </a:endParaRPr>
          </a:p>
        </p:txBody>
      </p:sp>
      <p:sp>
        <p:nvSpPr>
          <p:cNvPr id="29" name="Rounded Rectangle">
            <a:extLst>
              <a:ext uri="{FF2B5EF4-FFF2-40B4-BE49-F238E27FC236}">
                <a16:creationId xmlns:a16="http://schemas.microsoft.com/office/drawing/2014/main" id="{8E9ED828-2399-46B4-9B7C-8663587A9A72}"/>
              </a:ext>
            </a:extLst>
          </p:cNvPr>
          <p:cNvSpPr/>
          <p:nvPr/>
        </p:nvSpPr>
        <p:spPr>
          <a:xfrm>
            <a:off x="2936448" y="3955602"/>
            <a:ext cx="1018184" cy="635001"/>
          </a:xfrm>
          <a:prstGeom prst="rect">
            <a:avLst/>
          </a:prstGeom>
          <a:noFill/>
          <a:ln w="38100">
            <a:solidFill>
              <a:schemeClr val="accent1"/>
            </a:solidFill>
            <a:miter lim="400000"/>
          </a:ln>
        </p:spPr>
        <p:txBody>
          <a:bodyPr lIns="38100" tIns="38100" rIns="38100" bIns="38100" anchor="ctr"/>
          <a:lstStyle/>
          <a:p>
            <a:pPr defTabSz="228600" hangingPunct="0">
              <a:lnSpc>
                <a:spcPct val="120000"/>
              </a:lnSpc>
              <a:defRPr sz="7400" spc="0">
                <a:solidFill>
                  <a:srgbClr val="6A717D"/>
                </a:solidFill>
              </a:defRPr>
            </a:pPr>
            <a:endParaRPr sz="3700" kern="0">
              <a:solidFill>
                <a:srgbClr val="6A717D"/>
              </a:solidFill>
              <a:sym typeface="FreightSansLFPro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A93AA360-6F6E-A042-9F35-78264CF191C6}"/>
              </a:ext>
            </a:extLst>
          </p:cNvPr>
          <p:cNvGrpSpPr/>
          <p:nvPr/>
        </p:nvGrpSpPr>
        <p:grpSpPr>
          <a:xfrm>
            <a:off x="6233977" y="721024"/>
            <a:ext cx="3438433" cy="2356596"/>
            <a:chOff x="9250572" y="3207209"/>
            <a:chExt cx="3438433" cy="2356596"/>
          </a:xfrm>
        </p:grpSpPr>
        <p:sp>
          <p:nvSpPr>
            <p:cNvPr id="14" name="Circles">
              <a:extLst>
                <a:ext uri="{FF2B5EF4-FFF2-40B4-BE49-F238E27FC236}">
                  <a16:creationId xmlns:a16="http://schemas.microsoft.com/office/drawing/2014/main" id="{40825F76-2A2D-4EFE-A3C8-9A89D18F83DB}"/>
                </a:ext>
              </a:extLst>
            </p:cNvPr>
            <p:cNvSpPr txBox="1"/>
            <p:nvPr/>
          </p:nvSpPr>
          <p:spPr>
            <a:xfrm>
              <a:off x="9250572" y="3207209"/>
              <a:ext cx="3438433" cy="2769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0" tIns="0" rIns="0" bIns="0">
              <a:spAutoFit/>
            </a:bodyPr>
            <a:lstStyle>
              <a:lvl1pPr algn="l" defTabSz="825500">
                <a:lnSpc>
                  <a:spcPct val="100000"/>
                </a:lnSpc>
                <a:spcBef>
                  <a:spcPts val="4000"/>
                </a:spcBef>
                <a:defRPr sz="5000" spc="-150">
                  <a:solidFill>
                    <a:schemeClr val="accent1">
                      <a:hueOff val="13210714"/>
                      <a:satOff val="45901"/>
                      <a:lumOff val="-52156"/>
                    </a:schemeClr>
                  </a:solidFill>
                  <a:latin typeface="+mn-lt"/>
                  <a:ea typeface="+mn-ea"/>
                  <a:cs typeface="+mn-cs"/>
                  <a:sym typeface="FreightSansLFPro Medium"/>
                </a:defRPr>
              </a:lvl1pPr>
            </a:lstStyle>
            <a:p>
              <a:pPr defTabSz="412750" hangingPunct="0">
                <a:spcBef>
                  <a:spcPts val="2000"/>
                </a:spcBef>
              </a:pPr>
              <a:r>
                <a:rPr lang="en-US" sz="1800" b="1" kern="0" spc="0" dirty="0">
                  <a:solidFill>
                    <a:schemeClr val="tx1"/>
                  </a:solidFill>
                  <a:latin typeface="Montserrat" pitchFamily="2" charset="77"/>
                </a:rPr>
                <a:t>Call Outs</a:t>
              </a:r>
              <a:endParaRPr sz="1800" b="1" kern="0" spc="0" dirty="0">
                <a:solidFill>
                  <a:schemeClr val="tx1"/>
                </a:solidFill>
                <a:latin typeface="Montserrat" pitchFamily="2" charset="77"/>
              </a:endParaRPr>
            </a:p>
          </p:txBody>
        </p:sp>
        <p:sp>
          <p:nvSpPr>
            <p:cNvPr id="17" name="Blue filled circle">
              <a:extLst>
                <a:ext uri="{FF2B5EF4-FFF2-40B4-BE49-F238E27FC236}">
                  <a16:creationId xmlns:a16="http://schemas.microsoft.com/office/drawing/2014/main" id="{93D929F5-247D-4D8B-AA89-DE97004F03CB}"/>
                </a:ext>
              </a:extLst>
            </p:cNvPr>
            <p:cNvSpPr txBox="1"/>
            <p:nvPr/>
          </p:nvSpPr>
          <p:spPr>
            <a:xfrm>
              <a:off x="9250572" y="5371445"/>
              <a:ext cx="2161387" cy="19236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0" tIns="0" rIns="0" bIns="0">
              <a:spAutoFit/>
            </a:bodyPr>
            <a:lstStyle>
              <a:lvl1pPr algn="l" defTabSz="825500">
                <a:lnSpc>
                  <a:spcPct val="100000"/>
                </a:lnSpc>
                <a:spcBef>
                  <a:spcPts val="4000"/>
                </a:spcBef>
                <a:defRPr sz="2500" cap="all" spc="175">
                  <a:solidFill>
                    <a:srgbClr val="53585F"/>
                  </a:solidFill>
                  <a:latin typeface="+mj-lt"/>
                  <a:ea typeface="+mj-ea"/>
                  <a:cs typeface="+mj-cs"/>
                  <a:sym typeface="FreightSansLFPro Semibold"/>
                </a:defRPr>
              </a:lvl1pPr>
            </a:lstStyle>
            <a:p>
              <a:pPr defTabSz="412750" hangingPunct="0">
                <a:spcBef>
                  <a:spcPts val="2000"/>
                </a:spcBef>
              </a:pPr>
              <a:r>
                <a:rPr lang="en-US" sz="1250" kern="0" spc="88" dirty="0">
                  <a:solidFill>
                    <a:schemeClr val="tx1"/>
                  </a:solidFill>
                  <a:latin typeface="Montserrat" pitchFamily="2" charset="77"/>
                </a:rPr>
                <a:t>FILLED CIRCLES</a:t>
              </a:r>
              <a:endParaRPr sz="1250" kern="0" spc="88" dirty="0">
                <a:solidFill>
                  <a:schemeClr val="tx1"/>
                </a:solidFill>
                <a:latin typeface="Montserrat" pitchFamily="2" charset="77"/>
              </a:endParaRPr>
            </a:p>
          </p:txBody>
        </p:sp>
        <p:sp>
          <p:nvSpPr>
            <p:cNvPr id="19" name="Circle">
              <a:extLst>
                <a:ext uri="{FF2B5EF4-FFF2-40B4-BE49-F238E27FC236}">
                  <a16:creationId xmlns:a16="http://schemas.microsoft.com/office/drawing/2014/main" id="{53FBD4E1-EB11-48EF-910B-27D2245593F6}"/>
                </a:ext>
              </a:extLst>
            </p:cNvPr>
            <p:cNvSpPr/>
            <p:nvPr/>
          </p:nvSpPr>
          <p:spPr>
            <a:xfrm>
              <a:off x="9672411" y="3830979"/>
              <a:ext cx="137319" cy="137320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 defTabSz="228600" hangingPunct="0">
                <a:lnSpc>
                  <a:spcPct val="120000"/>
                </a:lnSpc>
                <a:defRPr sz="7400" spc="0">
                  <a:solidFill>
                    <a:srgbClr val="6A717D"/>
                  </a:solidFill>
                </a:defRPr>
              </a:pPr>
              <a:endParaRPr sz="3700" kern="0">
                <a:solidFill>
                  <a:srgbClr val="6A717D"/>
                </a:solidFill>
                <a:sym typeface="FreightSansLFPro"/>
              </a:endParaRPr>
            </a:p>
          </p:txBody>
        </p:sp>
        <p:sp>
          <p:nvSpPr>
            <p:cNvPr id="20" name="Circle">
              <a:extLst>
                <a:ext uri="{FF2B5EF4-FFF2-40B4-BE49-F238E27FC236}">
                  <a16:creationId xmlns:a16="http://schemas.microsoft.com/office/drawing/2014/main" id="{CF6E447A-5224-4ED1-B75D-CBBEF5C9BB6E}"/>
                </a:ext>
              </a:extLst>
            </p:cNvPr>
            <p:cNvSpPr/>
            <p:nvPr/>
          </p:nvSpPr>
          <p:spPr>
            <a:xfrm>
              <a:off x="10094251" y="3827884"/>
              <a:ext cx="137319" cy="137319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 defTabSz="228600" hangingPunct="0">
                <a:lnSpc>
                  <a:spcPct val="120000"/>
                </a:lnSpc>
                <a:defRPr sz="7400" spc="0">
                  <a:solidFill>
                    <a:srgbClr val="6A717D"/>
                  </a:solidFill>
                </a:defRPr>
              </a:pPr>
              <a:endParaRPr sz="3700" kern="0">
                <a:solidFill>
                  <a:srgbClr val="6A717D"/>
                </a:solidFill>
                <a:sym typeface="FreightSansLFPro"/>
              </a:endParaRPr>
            </a:p>
          </p:txBody>
        </p:sp>
        <p:sp>
          <p:nvSpPr>
            <p:cNvPr id="21" name="Circle">
              <a:extLst>
                <a:ext uri="{FF2B5EF4-FFF2-40B4-BE49-F238E27FC236}">
                  <a16:creationId xmlns:a16="http://schemas.microsoft.com/office/drawing/2014/main" id="{E7200676-E3FC-4D4E-8818-669C0AB30BB3}"/>
                </a:ext>
              </a:extLst>
            </p:cNvPr>
            <p:cNvSpPr/>
            <p:nvPr/>
          </p:nvSpPr>
          <p:spPr>
            <a:xfrm>
              <a:off x="9718716" y="4722177"/>
              <a:ext cx="321946" cy="32194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  <a:miter lim="400000"/>
            </a:ln>
          </p:spPr>
          <p:txBody>
            <a:bodyPr lIns="38100" tIns="38100" rIns="38100" bIns="38100" anchor="ctr"/>
            <a:lstStyle/>
            <a:p>
              <a:pPr defTabSz="228600" hangingPunct="0">
                <a:lnSpc>
                  <a:spcPct val="120000"/>
                </a:lnSpc>
                <a:defRPr sz="7400" spc="0">
                  <a:solidFill>
                    <a:srgbClr val="6A717D"/>
                  </a:solidFill>
                </a:defRPr>
              </a:pPr>
              <a:endParaRPr sz="3700" kern="0">
                <a:solidFill>
                  <a:srgbClr val="6A717D"/>
                </a:solidFill>
                <a:sym typeface="FreightSansLFPro"/>
              </a:endParaRPr>
            </a:p>
          </p:txBody>
        </p:sp>
        <p:sp>
          <p:nvSpPr>
            <p:cNvPr id="22" name="Circle">
              <a:extLst>
                <a:ext uri="{FF2B5EF4-FFF2-40B4-BE49-F238E27FC236}">
                  <a16:creationId xmlns:a16="http://schemas.microsoft.com/office/drawing/2014/main" id="{4C83E94E-5831-4E2F-A803-5563600FF0C7}"/>
                </a:ext>
              </a:extLst>
            </p:cNvPr>
            <p:cNvSpPr/>
            <p:nvPr/>
          </p:nvSpPr>
          <p:spPr>
            <a:xfrm>
              <a:off x="10203793" y="4733541"/>
              <a:ext cx="305013" cy="30501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miter lim="400000"/>
            </a:ln>
          </p:spPr>
          <p:txBody>
            <a:bodyPr lIns="25400" tIns="25400" rIns="25400" bIns="25400" anchor="ctr"/>
            <a:lstStyle/>
            <a:p>
              <a:pPr algn="ctr" defTabSz="412750" hangingPunct="0">
                <a:defRPr sz="3000" spc="0">
                  <a:solidFill>
                    <a:srgbClr val="71B2EE"/>
                  </a:solidFill>
                  <a:latin typeface="+mn-lt"/>
                  <a:ea typeface="+mn-ea"/>
                  <a:cs typeface="+mn-cs"/>
                  <a:sym typeface="FreightSansLFPro Medium"/>
                </a:defRPr>
              </a:pPr>
              <a:endParaRPr sz="1500" kern="0">
                <a:solidFill>
                  <a:srgbClr val="71B2EE"/>
                </a:solidFill>
                <a:sym typeface="FreightSansLFPro Medium"/>
              </a:endParaRPr>
            </a:p>
          </p:txBody>
        </p:sp>
        <p:sp>
          <p:nvSpPr>
            <p:cNvPr id="30" name="Small Circle highlight outline">
              <a:extLst>
                <a:ext uri="{FF2B5EF4-FFF2-40B4-BE49-F238E27FC236}">
                  <a16:creationId xmlns:a16="http://schemas.microsoft.com/office/drawing/2014/main" id="{BC237D25-58E7-407A-815F-E3FB8DACCF83}"/>
                </a:ext>
              </a:extLst>
            </p:cNvPr>
            <p:cNvSpPr txBox="1"/>
            <p:nvPr/>
          </p:nvSpPr>
          <p:spPr>
            <a:xfrm>
              <a:off x="9250572" y="4186141"/>
              <a:ext cx="2857581" cy="19236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0" tIns="0" rIns="0" bIns="0">
              <a:spAutoFit/>
            </a:bodyPr>
            <a:lstStyle>
              <a:lvl1pPr algn="l" defTabSz="825500">
                <a:lnSpc>
                  <a:spcPct val="100000"/>
                </a:lnSpc>
                <a:spcBef>
                  <a:spcPts val="4000"/>
                </a:spcBef>
                <a:defRPr sz="2500" cap="all" spc="175">
                  <a:solidFill>
                    <a:srgbClr val="53585F"/>
                  </a:solidFill>
                  <a:latin typeface="+mj-lt"/>
                  <a:ea typeface="+mj-ea"/>
                  <a:cs typeface="+mj-cs"/>
                  <a:sym typeface="FreightSansLFPro Semibold"/>
                </a:defRPr>
              </a:lvl1pPr>
            </a:lstStyle>
            <a:p>
              <a:pPr defTabSz="412750" hangingPunct="0">
                <a:spcBef>
                  <a:spcPts val="2000"/>
                </a:spcBef>
              </a:pPr>
              <a:r>
                <a:rPr sz="1250" kern="0" spc="88" dirty="0">
                  <a:solidFill>
                    <a:schemeClr val="tx1"/>
                  </a:solidFill>
                  <a:latin typeface="Montserrat" pitchFamily="2" charset="77"/>
                </a:rPr>
                <a:t>Small </a:t>
              </a:r>
              <a:r>
                <a:rPr lang="en-US" sz="1250" kern="0" spc="88" dirty="0">
                  <a:solidFill>
                    <a:schemeClr val="tx1"/>
                  </a:solidFill>
                  <a:latin typeface="Montserrat" pitchFamily="2" charset="77"/>
                </a:rPr>
                <a:t>CIRCLES</a:t>
              </a:r>
              <a:endParaRPr sz="1250" kern="0" spc="88" dirty="0">
                <a:solidFill>
                  <a:schemeClr val="tx1"/>
                </a:solidFill>
                <a:latin typeface="Montserrat" pitchFamily="2" charset="77"/>
              </a:endParaRPr>
            </a:p>
          </p:txBody>
        </p:sp>
        <p:sp>
          <p:nvSpPr>
            <p:cNvPr id="31" name="Circle">
              <a:extLst>
                <a:ext uri="{FF2B5EF4-FFF2-40B4-BE49-F238E27FC236}">
                  <a16:creationId xmlns:a16="http://schemas.microsoft.com/office/drawing/2014/main" id="{B6722AD4-DBCE-4C29-89AA-801287C80095}"/>
                </a:ext>
              </a:extLst>
            </p:cNvPr>
            <p:cNvSpPr/>
            <p:nvPr/>
          </p:nvSpPr>
          <p:spPr>
            <a:xfrm>
              <a:off x="9250572" y="3831788"/>
              <a:ext cx="137319" cy="137320"/>
            </a:xfrm>
            <a:prstGeom prst="ellipse">
              <a:avLst/>
            </a:prstGeom>
            <a:noFill/>
            <a:ln w="38100">
              <a:solidFill>
                <a:srgbClr val="898B8C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 defTabSz="228600" hangingPunct="0">
                <a:lnSpc>
                  <a:spcPct val="120000"/>
                </a:lnSpc>
                <a:defRPr sz="7400" spc="0">
                  <a:solidFill>
                    <a:srgbClr val="6A717D"/>
                  </a:solidFill>
                </a:defRPr>
              </a:pPr>
              <a:endParaRPr sz="3700" kern="0">
                <a:solidFill>
                  <a:srgbClr val="6A717D"/>
                </a:solidFill>
                <a:sym typeface="FreightSansLFPro"/>
              </a:endParaRPr>
            </a:p>
          </p:txBody>
        </p:sp>
        <p:sp>
          <p:nvSpPr>
            <p:cNvPr id="33" name="Circle">
              <a:extLst>
                <a:ext uri="{FF2B5EF4-FFF2-40B4-BE49-F238E27FC236}">
                  <a16:creationId xmlns:a16="http://schemas.microsoft.com/office/drawing/2014/main" id="{A378828E-AD89-408B-ACB0-6DDBB597EFEB}"/>
                </a:ext>
              </a:extLst>
            </p:cNvPr>
            <p:cNvSpPr/>
            <p:nvPr/>
          </p:nvSpPr>
          <p:spPr>
            <a:xfrm>
              <a:off x="9250572" y="4745074"/>
              <a:ext cx="305013" cy="305012"/>
            </a:xfrm>
            <a:prstGeom prst="ellipse">
              <a:avLst/>
            </a:prstGeom>
            <a:solidFill>
              <a:srgbClr val="898B8C"/>
            </a:solidFill>
            <a:ln w="38100">
              <a:noFill/>
              <a:miter lim="400000"/>
            </a:ln>
          </p:spPr>
          <p:txBody>
            <a:bodyPr lIns="25400" tIns="25400" rIns="25400" bIns="25400" anchor="ctr"/>
            <a:lstStyle/>
            <a:p>
              <a:pPr algn="ctr" defTabSz="412750" hangingPunct="0">
                <a:defRPr sz="3000" spc="0">
                  <a:solidFill>
                    <a:srgbClr val="71B2EE"/>
                  </a:solidFill>
                  <a:latin typeface="+mn-lt"/>
                  <a:ea typeface="+mn-ea"/>
                  <a:cs typeface="+mn-cs"/>
                  <a:sym typeface="FreightSansLFPro Medium"/>
                </a:defRPr>
              </a:pPr>
              <a:endParaRPr sz="1500" kern="0">
                <a:solidFill>
                  <a:srgbClr val="71B2EE"/>
                </a:solidFill>
                <a:sym typeface="FreightSansLFPro Medium"/>
              </a:endParaRPr>
            </a:p>
          </p:txBody>
        </p:sp>
      </p:grpSp>
      <p:sp>
        <p:nvSpPr>
          <p:cNvPr id="34" name="label">
            <a:extLst>
              <a:ext uri="{FF2B5EF4-FFF2-40B4-BE49-F238E27FC236}">
                <a16:creationId xmlns:a16="http://schemas.microsoft.com/office/drawing/2014/main" id="{2B231C5A-7CBF-4437-8113-BAB46AAA5EA8}"/>
              </a:ext>
            </a:extLst>
          </p:cNvPr>
          <p:cNvSpPr/>
          <p:nvPr/>
        </p:nvSpPr>
        <p:spPr>
          <a:xfrm>
            <a:off x="9045436" y="1132451"/>
            <a:ext cx="1905050" cy="451803"/>
          </a:xfrm>
          <a:prstGeom prst="rect">
            <a:avLst/>
          </a:prstGeom>
          <a:solidFill>
            <a:srgbClr val="898B8C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8100" tIns="38100" rIns="38100" bIns="38100" anchor="ctr"/>
          <a:lstStyle>
            <a:lvl1pPr>
              <a:lnSpc>
                <a:spcPts val="3200"/>
              </a:lnSpc>
              <a:defRPr sz="3200" cap="all" spc="480">
                <a:solidFill>
                  <a:schemeClr val="accent1"/>
                </a:solidFill>
                <a:latin typeface="+mj-lt"/>
                <a:ea typeface="+mj-ea"/>
                <a:cs typeface="+mj-cs"/>
                <a:sym typeface="FreightSansLFPro Semibold"/>
              </a:defRPr>
            </a:lvl1pPr>
          </a:lstStyle>
          <a:p>
            <a:pPr algn="ctr" defTabSz="228600" hangingPunct="0">
              <a:lnSpc>
                <a:spcPts val="1600"/>
              </a:lnSpc>
            </a:pPr>
            <a:r>
              <a:rPr sz="1600" kern="0" spc="240" dirty="0">
                <a:solidFill>
                  <a:srgbClr val="FFFFFF"/>
                </a:solidFill>
                <a:latin typeface="Montserrat" pitchFamily="2" charset="77"/>
              </a:rPr>
              <a:t>label</a:t>
            </a:r>
          </a:p>
        </p:txBody>
      </p:sp>
      <p:pic>
        <p:nvPicPr>
          <p:cNvPr id="13" name="Picture 12" descr="A group of women walking down a sidewalk&#10;&#10;Description automatically generated">
            <a:extLst>
              <a:ext uri="{FF2B5EF4-FFF2-40B4-BE49-F238E27FC236}">
                <a16:creationId xmlns:a16="http://schemas.microsoft.com/office/drawing/2014/main" id="{1FA2110F-CA7B-E567-FA38-3E79B992C87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89320" y="974460"/>
            <a:ext cx="2579105" cy="2113383"/>
          </a:xfrm>
          <a:prstGeom prst="rect">
            <a:avLst/>
          </a:prstGeom>
        </p:spPr>
      </p:pic>
      <p:grpSp>
        <p:nvGrpSpPr>
          <p:cNvPr id="45" name="Group 44">
            <a:extLst>
              <a:ext uri="{FF2B5EF4-FFF2-40B4-BE49-F238E27FC236}">
                <a16:creationId xmlns:a16="http://schemas.microsoft.com/office/drawing/2014/main" id="{A314870E-C4E1-4B57-94F4-D43594D1ADC5}"/>
              </a:ext>
            </a:extLst>
          </p:cNvPr>
          <p:cNvGrpSpPr/>
          <p:nvPr/>
        </p:nvGrpSpPr>
        <p:grpSpPr>
          <a:xfrm>
            <a:off x="4282378" y="2170653"/>
            <a:ext cx="742128" cy="742128"/>
            <a:chOff x="4543385" y="3596102"/>
            <a:chExt cx="742128" cy="742128"/>
          </a:xfrm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AFA9CA49-5964-4A27-8EE9-487CB590F33D}"/>
                </a:ext>
              </a:extLst>
            </p:cNvPr>
            <p:cNvSpPr/>
            <p:nvPr/>
          </p:nvSpPr>
          <p:spPr>
            <a:xfrm>
              <a:off x="4599295" y="3652012"/>
              <a:ext cx="630309" cy="630309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90000"/>
                </a:lnSpc>
              </a:pPr>
              <a:r>
                <a:rPr lang="en-US" sz="1000" dirty="0">
                  <a:solidFill>
                    <a:schemeClr val="tx1"/>
                  </a:solidFill>
                  <a:latin typeface="Montserrat" pitchFamily="2" charset="77"/>
                </a:rPr>
                <a:t>One</a:t>
              </a:r>
            </a:p>
            <a:p>
              <a:pPr algn="ctr">
                <a:lnSpc>
                  <a:spcPct val="90000"/>
                </a:lnSpc>
              </a:pPr>
              <a:r>
                <a:rPr lang="en-US" sz="1000" b="1" dirty="0">
                  <a:solidFill>
                    <a:schemeClr val="tx1"/>
                  </a:solidFill>
                  <a:latin typeface="Montserrat" pitchFamily="2" charset="77"/>
                </a:rPr>
                <a:t>BIG</a:t>
              </a:r>
            </a:p>
            <a:p>
              <a:pPr algn="ctr">
                <a:lnSpc>
                  <a:spcPct val="90000"/>
                </a:lnSpc>
              </a:pPr>
              <a:r>
                <a:rPr lang="en-US" sz="1000" dirty="0">
                  <a:solidFill>
                    <a:schemeClr val="tx1"/>
                  </a:solidFill>
                  <a:latin typeface="Montserrat" pitchFamily="2" charset="77"/>
                </a:rPr>
                <a:t>Thing</a:t>
              </a:r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33ADA480-4435-4D7E-B041-63737AAD093B}"/>
                </a:ext>
              </a:extLst>
            </p:cNvPr>
            <p:cNvSpPr/>
            <p:nvPr/>
          </p:nvSpPr>
          <p:spPr>
            <a:xfrm>
              <a:off x="4543385" y="3596102"/>
              <a:ext cx="742128" cy="742128"/>
            </a:xfrm>
            <a:prstGeom prst="ellipse">
              <a:avLst/>
            </a:prstGeom>
            <a:noFill/>
            <a:ln w="57150">
              <a:solidFill>
                <a:srgbClr val="FFFFFF">
                  <a:alpha val="74902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00" dirty="0"/>
            </a:p>
          </p:txBody>
        </p:sp>
      </p:grpSp>
      <p:sp>
        <p:nvSpPr>
          <p:cNvPr id="15" name="Small Circle highlight outline">
            <a:extLst>
              <a:ext uri="{FF2B5EF4-FFF2-40B4-BE49-F238E27FC236}">
                <a16:creationId xmlns:a16="http://schemas.microsoft.com/office/drawing/2014/main" id="{87D196CB-A33C-2898-F758-7CA5F3DC123B}"/>
              </a:ext>
            </a:extLst>
          </p:cNvPr>
          <p:cNvSpPr txBox="1"/>
          <p:nvPr/>
        </p:nvSpPr>
        <p:spPr>
          <a:xfrm>
            <a:off x="9045436" y="1679946"/>
            <a:ext cx="2857581" cy="192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l" defTabSz="825500">
              <a:lnSpc>
                <a:spcPct val="100000"/>
              </a:lnSpc>
              <a:spcBef>
                <a:spcPts val="4000"/>
              </a:spcBef>
              <a:defRPr sz="2500" cap="all" spc="175">
                <a:solidFill>
                  <a:srgbClr val="53585F"/>
                </a:solidFill>
                <a:latin typeface="+mj-lt"/>
                <a:ea typeface="+mj-ea"/>
                <a:cs typeface="+mj-cs"/>
                <a:sym typeface="FreightSansLFPro Semibold"/>
              </a:defRPr>
            </a:lvl1pPr>
          </a:lstStyle>
          <a:p>
            <a:pPr defTabSz="412750" hangingPunct="0">
              <a:spcBef>
                <a:spcPts val="2000"/>
              </a:spcBef>
            </a:pPr>
            <a:r>
              <a:rPr lang="en-US" sz="1250" kern="0" spc="88" dirty="0">
                <a:solidFill>
                  <a:schemeClr val="tx1"/>
                </a:solidFill>
                <a:latin typeface="Montserrat" pitchFamily="2" charset="77"/>
              </a:rPr>
              <a:t>TOWER GRAY</a:t>
            </a:r>
          </a:p>
        </p:txBody>
      </p:sp>
      <p:sp>
        <p:nvSpPr>
          <p:cNvPr id="18" name="Small Circle highlight outline">
            <a:extLst>
              <a:ext uri="{FF2B5EF4-FFF2-40B4-BE49-F238E27FC236}">
                <a16:creationId xmlns:a16="http://schemas.microsoft.com/office/drawing/2014/main" id="{307E6379-9B6C-52A5-C645-C3F2327A95D4}"/>
              </a:ext>
            </a:extLst>
          </p:cNvPr>
          <p:cNvSpPr txBox="1"/>
          <p:nvPr/>
        </p:nvSpPr>
        <p:spPr>
          <a:xfrm>
            <a:off x="9045435" y="1899322"/>
            <a:ext cx="2857581" cy="192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l" defTabSz="825500">
              <a:lnSpc>
                <a:spcPct val="100000"/>
              </a:lnSpc>
              <a:spcBef>
                <a:spcPts val="4000"/>
              </a:spcBef>
              <a:defRPr sz="2500" cap="all" spc="175">
                <a:solidFill>
                  <a:srgbClr val="53585F"/>
                </a:solidFill>
                <a:latin typeface="+mj-lt"/>
                <a:ea typeface="+mj-ea"/>
                <a:cs typeface="+mj-cs"/>
                <a:sym typeface="FreightSansLFPro Semibold"/>
              </a:defRPr>
            </a:lvl1pPr>
          </a:lstStyle>
          <a:p>
            <a:pPr defTabSz="412750" hangingPunct="0">
              <a:spcBef>
                <a:spcPts val="2000"/>
              </a:spcBef>
            </a:pPr>
            <a:r>
              <a:rPr lang="en-US" sz="1250" kern="0" spc="88" dirty="0">
                <a:solidFill>
                  <a:schemeClr val="tx1"/>
                </a:solidFill>
                <a:latin typeface="Montserrat" pitchFamily="2" charset="77"/>
              </a:rPr>
              <a:t>PT. SIZE 16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476DAED5-D9F5-4107-CD02-7E2C92F1F0B9}"/>
              </a:ext>
            </a:extLst>
          </p:cNvPr>
          <p:cNvGrpSpPr/>
          <p:nvPr/>
        </p:nvGrpSpPr>
        <p:grpSpPr>
          <a:xfrm>
            <a:off x="9045434" y="3060487"/>
            <a:ext cx="2857582" cy="411736"/>
            <a:chOff x="9045434" y="3060487"/>
            <a:chExt cx="2857582" cy="411736"/>
          </a:xfrm>
        </p:grpSpPr>
        <p:sp>
          <p:nvSpPr>
            <p:cNvPr id="35" name="Small Circle highlight outline">
              <a:extLst>
                <a:ext uri="{FF2B5EF4-FFF2-40B4-BE49-F238E27FC236}">
                  <a16:creationId xmlns:a16="http://schemas.microsoft.com/office/drawing/2014/main" id="{84302509-D542-A889-81FC-13A56C791B3A}"/>
                </a:ext>
              </a:extLst>
            </p:cNvPr>
            <p:cNvSpPr txBox="1"/>
            <p:nvPr/>
          </p:nvSpPr>
          <p:spPr>
            <a:xfrm>
              <a:off x="9045435" y="3060487"/>
              <a:ext cx="2857581" cy="19236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0" tIns="0" rIns="0" bIns="0">
              <a:spAutoFit/>
            </a:bodyPr>
            <a:lstStyle>
              <a:lvl1pPr algn="l" defTabSz="825500">
                <a:lnSpc>
                  <a:spcPct val="100000"/>
                </a:lnSpc>
                <a:spcBef>
                  <a:spcPts val="4000"/>
                </a:spcBef>
                <a:defRPr sz="2500" cap="all" spc="175">
                  <a:solidFill>
                    <a:srgbClr val="53585F"/>
                  </a:solidFill>
                  <a:latin typeface="+mj-lt"/>
                  <a:ea typeface="+mj-ea"/>
                  <a:cs typeface="+mj-cs"/>
                  <a:sym typeface="FreightSansLFPro Semibold"/>
                </a:defRPr>
              </a:lvl1pPr>
            </a:lstStyle>
            <a:p>
              <a:pPr defTabSz="412750" hangingPunct="0">
                <a:spcBef>
                  <a:spcPts val="2000"/>
                </a:spcBef>
              </a:pPr>
              <a:r>
                <a:rPr lang="en-US" sz="1250" kern="0" spc="88" dirty="0">
                  <a:solidFill>
                    <a:schemeClr val="tx1"/>
                  </a:solidFill>
                  <a:latin typeface="Montserrat" pitchFamily="2" charset="77"/>
                </a:rPr>
                <a:t>TENNESSEE ORANGE</a:t>
              </a:r>
            </a:p>
          </p:txBody>
        </p:sp>
        <p:sp>
          <p:nvSpPr>
            <p:cNvPr id="36" name="Small Circle highlight outline">
              <a:extLst>
                <a:ext uri="{FF2B5EF4-FFF2-40B4-BE49-F238E27FC236}">
                  <a16:creationId xmlns:a16="http://schemas.microsoft.com/office/drawing/2014/main" id="{343AADB8-0FAA-A093-D476-CC471E51F120}"/>
                </a:ext>
              </a:extLst>
            </p:cNvPr>
            <p:cNvSpPr txBox="1"/>
            <p:nvPr/>
          </p:nvSpPr>
          <p:spPr>
            <a:xfrm>
              <a:off x="9045434" y="3279863"/>
              <a:ext cx="2857581" cy="19236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0" tIns="0" rIns="0" bIns="0">
              <a:spAutoFit/>
            </a:bodyPr>
            <a:lstStyle>
              <a:lvl1pPr algn="l" defTabSz="825500">
                <a:lnSpc>
                  <a:spcPct val="100000"/>
                </a:lnSpc>
                <a:spcBef>
                  <a:spcPts val="4000"/>
                </a:spcBef>
                <a:defRPr sz="2500" cap="all" spc="175">
                  <a:solidFill>
                    <a:srgbClr val="53585F"/>
                  </a:solidFill>
                  <a:latin typeface="+mj-lt"/>
                  <a:ea typeface="+mj-ea"/>
                  <a:cs typeface="+mj-cs"/>
                  <a:sym typeface="FreightSansLFPro Semibold"/>
                </a:defRPr>
              </a:lvl1pPr>
            </a:lstStyle>
            <a:p>
              <a:pPr defTabSz="412750" hangingPunct="0">
                <a:spcBef>
                  <a:spcPts val="2000"/>
                </a:spcBef>
              </a:pPr>
              <a:r>
                <a:rPr lang="en-US" sz="1250" kern="0" spc="88" dirty="0">
                  <a:solidFill>
                    <a:schemeClr val="tx1"/>
                  </a:solidFill>
                  <a:latin typeface="Montserrat" pitchFamily="2" charset="77"/>
                </a:rPr>
                <a:t>PT. SIZE 16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196CA827-4FDF-BA8B-A1A3-951E61BD1F2A}"/>
              </a:ext>
            </a:extLst>
          </p:cNvPr>
          <p:cNvGrpSpPr/>
          <p:nvPr/>
        </p:nvGrpSpPr>
        <p:grpSpPr>
          <a:xfrm>
            <a:off x="9045433" y="4448034"/>
            <a:ext cx="2857582" cy="411736"/>
            <a:chOff x="9045434" y="3060487"/>
            <a:chExt cx="2857582" cy="411736"/>
          </a:xfrm>
        </p:grpSpPr>
        <p:sp>
          <p:nvSpPr>
            <p:cNvPr id="40" name="Small Circle highlight outline">
              <a:extLst>
                <a:ext uri="{FF2B5EF4-FFF2-40B4-BE49-F238E27FC236}">
                  <a16:creationId xmlns:a16="http://schemas.microsoft.com/office/drawing/2014/main" id="{7BBF44B4-5A9F-54C7-8344-F8F37345D378}"/>
                </a:ext>
              </a:extLst>
            </p:cNvPr>
            <p:cNvSpPr txBox="1"/>
            <p:nvPr/>
          </p:nvSpPr>
          <p:spPr>
            <a:xfrm>
              <a:off x="9045435" y="3060487"/>
              <a:ext cx="2857581" cy="19236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0" tIns="0" rIns="0" bIns="0">
              <a:spAutoFit/>
            </a:bodyPr>
            <a:lstStyle>
              <a:lvl1pPr algn="l" defTabSz="825500">
                <a:lnSpc>
                  <a:spcPct val="100000"/>
                </a:lnSpc>
                <a:spcBef>
                  <a:spcPts val="4000"/>
                </a:spcBef>
                <a:defRPr sz="2500" cap="all" spc="175">
                  <a:solidFill>
                    <a:srgbClr val="53585F"/>
                  </a:solidFill>
                  <a:latin typeface="+mj-lt"/>
                  <a:ea typeface="+mj-ea"/>
                  <a:cs typeface="+mj-cs"/>
                  <a:sym typeface="FreightSansLFPro Semibold"/>
                </a:defRPr>
              </a:lvl1pPr>
            </a:lstStyle>
            <a:p>
              <a:pPr defTabSz="412750" hangingPunct="0">
                <a:spcBef>
                  <a:spcPts val="2000"/>
                </a:spcBef>
              </a:pPr>
              <a:r>
                <a:rPr lang="en-US" sz="1250" kern="0" spc="88" dirty="0">
                  <a:solidFill>
                    <a:schemeClr val="tx1"/>
                  </a:solidFill>
                  <a:latin typeface="Montserrat" pitchFamily="2" charset="77"/>
                </a:rPr>
                <a:t>SMOKY MOUNTAIN GRAY</a:t>
              </a:r>
            </a:p>
          </p:txBody>
        </p:sp>
        <p:sp>
          <p:nvSpPr>
            <p:cNvPr id="41" name="Small Circle highlight outline">
              <a:extLst>
                <a:ext uri="{FF2B5EF4-FFF2-40B4-BE49-F238E27FC236}">
                  <a16:creationId xmlns:a16="http://schemas.microsoft.com/office/drawing/2014/main" id="{344976A7-FC5C-2E90-D96E-E8B24FBFB32F}"/>
                </a:ext>
              </a:extLst>
            </p:cNvPr>
            <p:cNvSpPr txBox="1"/>
            <p:nvPr/>
          </p:nvSpPr>
          <p:spPr>
            <a:xfrm>
              <a:off x="9045434" y="3279863"/>
              <a:ext cx="2857581" cy="19236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0" tIns="0" rIns="0" bIns="0">
              <a:spAutoFit/>
            </a:bodyPr>
            <a:lstStyle>
              <a:lvl1pPr algn="l" defTabSz="825500">
                <a:lnSpc>
                  <a:spcPct val="100000"/>
                </a:lnSpc>
                <a:spcBef>
                  <a:spcPts val="4000"/>
                </a:spcBef>
                <a:defRPr sz="2500" cap="all" spc="175">
                  <a:solidFill>
                    <a:srgbClr val="53585F"/>
                  </a:solidFill>
                  <a:latin typeface="+mj-lt"/>
                  <a:ea typeface="+mj-ea"/>
                  <a:cs typeface="+mj-cs"/>
                  <a:sym typeface="FreightSansLFPro Semibold"/>
                </a:defRPr>
              </a:lvl1pPr>
            </a:lstStyle>
            <a:p>
              <a:pPr defTabSz="412750" hangingPunct="0">
                <a:spcBef>
                  <a:spcPts val="2000"/>
                </a:spcBef>
              </a:pPr>
              <a:r>
                <a:rPr lang="en-US" sz="1250" kern="0" spc="88" dirty="0">
                  <a:solidFill>
                    <a:schemeClr val="tx1"/>
                  </a:solidFill>
                  <a:latin typeface="Montserrat" pitchFamily="2" charset="77"/>
                </a:rPr>
                <a:t>PT. SIZE 16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66545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FF526876-082A-4540-A7F4-78535D756457}"/>
              </a:ext>
            </a:extLst>
          </p:cNvPr>
          <p:cNvCxnSpPr/>
          <p:nvPr/>
        </p:nvCxnSpPr>
        <p:spPr>
          <a:xfrm>
            <a:off x="457200" y="427929"/>
            <a:ext cx="11277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>
            <a:extLst>
              <a:ext uri="{FF2B5EF4-FFF2-40B4-BE49-F238E27FC236}">
                <a16:creationId xmlns:a16="http://schemas.microsoft.com/office/drawing/2014/main" id="{F242E123-B91C-4B65-98DB-4213430BBABF}"/>
              </a:ext>
            </a:extLst>
          </p:cNvPr>
          <p:cNvSpPr txBox="1"/>
          <p:nvPr/>
        </p:nvSpPr>
        <p:spPr>
          <a:xfrm>
            <a:off x="457200" y="208498"/>
            <a:ext cx="471122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>
                <a:latin typeface="Montserrat" pitchFamily="2" charset="77"/>
              </a:rPr>
              <a:t>IMAGES + ICONS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A43DCF9C-408F-4F93-BF9B-54984DDEFD77}"/>
              </a:ext>
            </a:extLst>
          </p:cNvPr>
          <p:cNvSpPr txBox="1"/>
          <p:nvPr/>
        </p:nvSpPr>
        <p:spPr>
          <a:xfrm>
            <a:off x="2914502" y="1175491"/>
            <a:ext cx="3181498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b="1" dirty="0">
                <a:latin typeface="Montserrat" pitchFamily="2" charset="77"/>
              </a:rPr>
              <a:t>UT System Image Bank</a:t>
            </a:r>
          </a:p>
          <a:p>
            <a:pPr algn="ctr"/>
            <a:r>
              <a:rPr lang="en-US" sz="1300" dirty="0">
                <a:solidFill>
                  <a:srgbClr val="898B8C"/>
                </a:solidFill>
                <a:latin typeface="Montserrat" pitchFamily="2" charset="77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brand.tennessee.edu/photography-and-video/</a:t>
            </a:r>
            <a:endParaRPr lang="en-US" sz="1300" dirty="0">
              <a:solidFill>
                <a:srgbClr val="898B8C"/>
              </a:solidFill>
              <a:latin typeface="Montserrat" pitchFamily="2" charset="77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4E6E41D2-B534-4E45-AD0C-31E0BD19842A}"/>
              </a:ext>
            </a:extLst>
          </p:cNvPr>
          <p:cNvSpPr txBox="1"/>
          <p:nvPr/>
        </p:nvSpPr>
        <p:spPr>
          <a:xfrm>
            <a:off x="908095" y="3533733"/>
            <a:ext cx="957485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300" b="1" dirty="0">
                <a:latin typeface="Montserrat" pitchFamily="2" charset="77"/>
              </a:rPr>
              <a:t>123RF </a:t>
            </a:r>
            <a:r>
              <a:rPr lang="en-US" sz="1300" dirty="0">
                <a:latin typeface="Montserrat" pitchFamily="2" charset="77"/>
              </a:rPr>
              <a:t>($)</a:t>
            </a:r>
          </a:p>
          <a:p>
            <a:pPr algn="ctr"/>
            <a:r>
              <a:rPr lang="en-US" sz="1300" dirty="0">
                <a:solidFill>
                  <a:srgbClr val="898B8C"/>
                </a:solidFill>
                <a:latin typeface="Montserrat" pitchFamily="2" charset="77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123rf.com</a:t>
            </a:r>
            <a:endParaRPr lang="en-US" sz="1300" dirty="0">
              <a:solidFill>
                <a:srgbClr val="898B8C"/>
              </a:solidFill>
              <a:latin typeface="Montserrat" pitchFamily="2" charset="77"/>
            </a:endParaRPr>
          </a:p>
        </p:txBody>
      </p:sp>
      <p:pic>
        <p:nvPicPr>
          <p:cNvPr id="4" name="Picture 3">
            <a:hlinkClick r:id="rId4"/>
            <a:extLst>
              <a:ext uri="{FF2B5EF4-FFF2-40B4-BE49-F238E27FC236}">
                <a16:creationId xmlns:a16="http://schemas.microsoft.com/office/drawing/2014/main" id="{4A9BDCF6-F946-472B-9EA1-2F5757DC8C2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" y="2373161"/>
            <a:ext cx="1859276" cy="1045843"/>
          </a:xfrm>
          <a:prstGeom prst="rect">
            <a:avLst/>
          </a:prstGeom>
          <a:ln>
            <a:solidFill>
              <a:srgbClr val="A6A6A6"/>
            </a:solidFill>
          </a:ln>
        </p:spPr>
      </p:pic>
      <p:pic>
        <p:nvPicPr>
          <p:cNvPr id="5" name="Picture 4">
            <a:hlinkClick r:id="rId6"/>
            <a:extLst>
              <a:ext uri="{FF2B5EF4-FFF2-40B4-BE49-F238E27FC236}">
                <a16:creationId xmlns:a16="http://schemas.microsoft.com/office/drawing/2014/main" id="{210B20D0-4639-4736-AB62-2FF14EE41EF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11491" y="2373161"/>
            <a:ext cx="1859276" cy="1045843"/>
          </a:xfrm>
          <a:prstGeom prst="rect">
            <a:avLst/>
          </a:prstGeom>
          <a:ln>
            <a:solidFill>
              <a:srgbClr val="A6A6A6"/>
            </a:solidFill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0627696-BFBE-4A46-B50E-DE20F351DFFB}"/>
              </a:ext>
            </a:extLst>
          </p:cNvPr>
          <p:cNvSpPr txBox="1"/>
          <p:nvPr/>
        </p:nvSpPr>
        <p:spPr>
          <a:xfrm>
            <a:off x="2914502" y="3532277"/>
            <a:ext cx="1680875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300" b="1" dirty="0">
                <a:latin typeface="Montserrat" pitchFamily="2" charset="77"/>
              </a:rPr>
              <a:t>Shutterstock </a:t>
            </a:r>
            <a:r>
              <a:rPr lang="en-US" sz="1300" dirty="0">
                <a:latin typeface="Montserrat" pitchFamily="2" charset="77"/>
              </a:rPr>
              <a:t>($$$)</a:t>
            </a:r>
          </a:p>
          <a:p>
            <a:pPr algn="ctr"/>
            <a:r>
              <a:rPr lang="en-US" sz="1300" dirty="0">
                <a:solidFill>
                  <a:srgbClr val="898B8C"/>
                </a:solidFill>
                <a:latin typeface="Montserrat" pitchFamily="2" charset="77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shutterstock.com</a:t>
            </a:r>
            <a:endParaRPr lang="en-US" sz="1300" dirty="0">
              <a:solidFill>
                <a:srgbClr val="898B8C"/>
              </a:solidFill>
              <a:latin typeface="Montserrat" pitchFamily="2" charset="77"/>
            </a:endParaRPr>
          </a:p>
        </p:txBody>
      </p:sp>
      <p:pic>
        <p:nvPicPr>
          <p:cNvPr id="15" name="Picture 14">
            <a:hlinkClick r:id="rId8"/>
            <a:extLst>
              <a:ext uri="{FF2B5EF4-FFF2-40B4-BE49-F238E27FC236}">
                <a16:creationId xmlns:a16="http://schemas.microsoft.com/office/drawing/2014/main" id="{2B0B0064-B86E-45F3-B926-1F9FCD5EE351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5782" y="2373160"/>
            <a:ext cx="1860432" cy="1045843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E1842983-FE00-4DA4-BCA5-03BDE31FE8B0}"/>
              </a:ext>
            </a:extLst>
          </p:cNvPr>
          <p:cNvSpPr txBox="1"/>
          <p:nvPr/>
        </p:nvSpPr>
        <p:spPr>
          <a:xfrm>
            <a:off x="5433707" y="3532277"/>
            <a:ext cx="1324582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300" b="1" dirty="0">
                <a:latin typeface="Montserrat" pitchFamily="2" charset="77"/>
              </a:rPr>
              <a:t>Stocky </a:t>
            </a:r>
            <a:r>
              <a:rPr lang="en-US" sz="1300" dirty="0">
                <a:latin typeface="Montserrat" pitchFamily="2" charset="77"/>
              </a:rPr>
              <a:t>($$$)</a:t>
            </a:r>
          </a:p>
          <a:p>
            <a:pPr algn="ctr"/>
            <a:r>
              <a:rPr lang="en-US" sz="1300" dirty="0">
                <a:solidFill>
                  <a:srgbClr val="898B8C"/>
                </a:solidFill>
                <a:latin typeface="Montserrat" pitchFamily="2" charset="77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stocksy.com</a:t>
            </a:r>
            <a:endParaRPr lang="en-US" sz="1300" dirty="0">
              <a:solidFill>
                <a:srgbClr val="898B8C"/>
              </a:solidFill>
              <a:latin typeface="Montserrat" pitchFamily="2" charset="77"/>
            </a:endParaRPr>
          </a:p>
        </p:txBody>
      </p:sp>
      <p:pic>
        <p:nvPicPr>
          <p:cNvPr id="17" name="Picture 16">
            <a:hlinkClick r:id="rId10"/>
            <a:extLst>
              <a:ext uri="{FF2B5EF4-FFF2-40B4-BE49-F238E27FC236}">
                <a16:creationId xmlns:a16="http://schemas.microsoft.com/office/drawing/2014/main" id="{847DD6DF-9954-4118-AA0E-5653F364AC24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1229" y="2373160"/>
            <a:ext cx="1858122" cy="1045843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DC0399DB-05A6-494A-9D26-34364F53E7A8}"/>
              </a:ext>
            </a:extLst>
          </p:cNvPr>
          <p:cNvSpPr txBox="1"/>
          <p:nvPr/>
        </p:nvSpPr>
        <p:spPr>
          <a:xfrm>
            <a:off x="7731578" y="3532277"/>
            <a:ext cx="1545920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300" b="1" dirty="0">
                <a:latin typeface="Montserrat" pitchFamily="2" charset="77"/>
              </a:rPr>
              <a:t>Unsplash </a:t>
            </a:r>
            <a:r>
              <a:rPr lang="en-US" sz="1300" dirty="0">
                <a:latin typeface="Montserrat" pitchFamily="2" charset="77"/>
              </a:rPr>
              <a:t>(Free)</a:t>
            </a:r>
          </a:p>
          <a:p>
            <a:pPr algn="ctr"/>
            <a:r>
              <a:rPr lang="en-US" sz="1300" dirty="0">
                <a:solidFill>
                  <a:srgbClr val="898B8C"/>
                </a:solidFill>
                <a:latin typeface="Montserrat" pitchFamily="2" charset="77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unsplash.com</a:t>
            </a:r>
            <a:endParaRPr lang="en-US" sz="1300" dirty="0">
              <a:solidFill>
                <a:srgbClr val="898B8C"/>
              </a:solidFill>
              <a:latin typeface="Montserrat" pitchFamily="2" charset="77"/>
            </a:endParaRPr>
          </a:p>
        </p:txBody>
      </p:sp>
      <p:pic>
        <p:nvPicPr>
          <p:cNvPr id="20" name="Picture 19">
            <a:hlinkClick r:id="rId12"/>
            <a:extLst>
              <a:ext uri="{FF2B5EF4-FFF2-40B4-BE49-F238E27FC236}">
                <a16:creationId xmlns:a16="http://schemas.microsoft.com/office/drawing/2014/main" id="{2F71B2DA-FAA1-409D-946A-2684621F80A6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4368" y="2373160"/>
            <a:ext cx="1860432" cy="1045843"/>
          </a:xfrm>
          <a:prstGeom prst="rect">
            <a:avLst/>
          </a:prstGeom>
          <a:ln>
            <a:solidFill>
              <a:srgbClr val="A6A6A6"/>
            </a:solidFill>
          </a:ln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77989A59-5F74-44A2-A5B3-993FEB2D16E2}"/>
              </a:ext>
            </a:extLst>
          </p:cNvPr>
          <p:cNvSpPr txBox="1"/>
          <p:nvPr/>
        </p:nvSpPr>
        <p:spPr>
          <a:xfrm>
            <a:off x="9964146" y="3532277"/>
            <a:ext cx="1680875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300" b="1" dirty="0">
                <a:latin typeface="Montserrat" pitchFamily="2" charset="77"/>
              </a:rPr>
              <a:t>Pixabay </a:t>
            </a:r>
            <a:r>
              <a:rPr lang="en-US" sz="1300" dirty="0">
                <a:latin typeface="Montserrat" pitchFamily="2" charset="77"/>
              </a:rPr>
              <a:t>(Free)</a:t>
            </a:r>
          </a:p>
          <a:p>
            <a:pPr algn="ctr"/>
            <a:r>
              <a:rPr lang="en-US" sz="1300" dirty="0">
                <a:solidFill>
                  <a:srgbClr val="898B8C"/>
                </a:solidFill>
                <a:latin typeface="Montserrat" pitchFamily="2" charset="77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pixabay.com</a:t>
            </a:r>
            <a:endParaRPr lang="en-US" sz="1300" dirty="0">
              <a:solidFill>
                <a:srgbClr val="898B8C"/>
              </a:solidFill>
              <a:latin typeface="Montserrat" pitchFamily="2" charset="77"/>
            </a:endParaRPr>
          </a:p>
        </p:txBody>
      </p:sp>
      <p:pic>
        <p:nvPicPr>
          <p:cNvPr id="23" name="Picture 22">
            <a:hlinkClick r:id="rId14"/>
            <a:extLst>
              <a:ext uri="{FF2B5EF4-FFF2-40B4-BE49-F238E27FC236}">
                <a16:creationId xmlns:a16="http://schemas.microsoft.com/office/drawing/2014/main" id="{02092413-6411-4B8B-85E3-5E9D9FFD407B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8577" y="4204363"/>
            <a:ext cx="1860432" cy="1045843"/>
          </a:xfrm>
          <a:prstGeom prst="rect">
            <a:avLst/>
          </a:prstGeom>
        </p:spPr>
      </p:pic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245976E-885D-4CBB-945E-ED1CE872BCAF}"/>
              </a:ext>
            </a:extLst>
          </p:cNvPr>
          <p:cNvCxnSpPr/>
          <p:nvPr/>
        </p:nvCxnSpPr>
        <p:spPr>
          <a:xfrm>
            <a:off x="457200" y="2182913"/>
            <a:ext cx="11277600" cy="0"/>
          </a:xfrm>
          <a:prstGeom prst="line">
            <a:avLst/>
          </a:prstGeom>
          <a:ln>
            <a:solidFill>
              <a:srgbClr val="A6A6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A805F636-2EFA-4BB5-8E8F-8BE52F73F0A5}"/>
              </a:ext>
            </a:extLst>
          </p:cNvPr>
          <p:cNvSpPr txBox="1"/>
          <p:nvPr/>
        </p:nvSpPr>
        <p:spPr>
          <a:xfrm>
            <a:off x="1761804" y="5320671"/>
            <a:ext cx="1373978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300" b="1" dirty="0">
                <a:latin typeface="Montserrat" pitchFamily="2" charset="77"/>
              </a:rPr>
              <a:t>Pexels </a:t>
            </a:r>
            <a:r>
              <a:rPr lang="en-US" sz="1300" dirty="0">
                <a:latin typeface="Montserrat" pitchFamily="2" charset="77"/>
              </a:rPr>
              <a:t>(Free)</a:t>
            </a:r>
          </a:p>
          <a:p>
            <a:pPr algn="ctr"/>
            <a:r>
              <a:rPr lang="en-US" sz="1300" dirty="0">
                <a:solidFill>
                  <a:srgbClr val="898B8C"/>
                </a:solidFill>
                <a:latin typeface="Montserrat" pitchFamily="2" charset="77"/>
                <a:hlinkClick r:id="rId1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pexels.com</a:t>
            </a:r>
            <a:endParaRPr lang="en-US" sz="1300" dirty="0">
              <a:solidFill>
                <a:srgbClr val="898B8C"/>
              </a:solidFill>
              <a:latin typeface="Montserrat" pitchFamily="2" charset="77"/>
            </a:endParaRPr>
          </a:p>
        </p:txBody>
      </p:sp>
      <p:pic>
        <p:nvPicPr>
          <p:cNvPr id="28" name="Picture 27">
            <a:hlinkClick r:id="rId16"/>
            <a:extLst>
              <a:ext uri="{FF2B5EF4-FFF2-40B4-BE49-F238E27FC236}">
                <a16:creationId xmlns:a16="http://schemas.microsoft.com/office/drawing/2014/main" id="{A4E5F81B-770C-43D6-B1E9-7330FE44CD1C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6501" y="4205779"/>
            <a:ext cx="1860432" cy="1045843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D6B91F45-A289-4DE7-B5BB-300C10A9E8B6}"/>
              </a:ext>
            </a:extLst>
          </p:cNvPr>
          <p:cNvSpPr txBox="1"/>
          <p:nvPr/>
        </p:nvSpPr>
        <p:spPr>
          <a:xfrm>
            <a:off x="3741129" y="5323056"/>
            <a:ext cx="2476006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300" b="1" dirty="0">
                <a:latin typeface="Montserrat" pitchFamily="2" charset="77"/>
              </a:rPr>
              <a:t>Creative Commons </a:t>
            </a:r>
            <a:r>
              <a:rPr lang="en-US" sz="1300" dirty="0">
                <a:latin typeface="Montserrat" pitchFamily="2" charset="77"/>
              </a:rPr>
              <a:t>(Free)</a:t>
            </a:r>
          </a:p>
          <a:p>
            <a:pPr algn="ctr"/>
            <a:r>
              <a:rPr lang="en-US" sz="1300" dirty="0">
                <a:solidFill>
                  <a:srgbClr val="898B8C"/>
                </a:solidFill>
                <a:latin typeface="Montserrat" pitchFamily="2" charset="77"/>
                <a:hlinkClick r:id="rId1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search.creativecommons.org</a:t>
            </a:r>
            <a:endParaRPr lang="en-US" sz="1300" dirty="0">
              <a:solidFill>
                <a:srgbClr val="898B8C"/>
              </a:solidFill>
              <a:latin typeface="Montserrat" pitchFamily="2" charset="77"/>
            </a:endParaRPr>
          </a:p>
        </p:txBody>
      </p:sp>
      <p:pic>
        <p:nvPicPr>
          <p:cNvPr id="33" name="Picture 32">
            <a:hlinkClick r:id="rId18"/>
            <a:extLst>
              <a:ext uri="{FF2B5EF4-FFF2-40B4-BE49-F238E27FC236}">
                <a16:creationId xmlns:a16="http://schemas.microsoft.com/office/drawing/2014/main" id="{E213BF06-6DE8-4C4E-9921-A2D42A570AD4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7691" y="4173747"/>
            <a:ext cx="1860432" cy="1045843"/>
          </a:xfrm>
          <a:prstGeom prst="rect">
            <a:avLst/>
          </a:prstGeom>
          <a:ln>
            <a:solidFill>
              <a:srgbClr val="A6A6A6"/>
            </a:solidFill>
          </a:ln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9C3F3F6C-1A9F-4A42-B887-DEE26B4EA0DD}"/>
              </a:ext>
            </a:extLst>
          </p:cNvPr>
          <p:cNvSpPr txBox="1"/>
          <p:nvPr/>
        </p:nvSpPr>
        <p:spPr>
          <a:xfrm>
            <a:off x="6477691" y="5323056"/>
            <a:ext cx="1849004" cy="6001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300" b="1" dirty="0">
                <a:latin typeface="Montserrat" pitchFamily="2" charset="77"/>
              </a:rPr>
              <a:t>The Noun Project </a:t>
            </a:r>
            <a:r>
              <a:rPr lang="en-US" sz="1300" dirty="0">
                <a:latin typeface="Montserrat" pitchFamily="2" charset="77"/>
              </a:rPr>
              <a:t>(free/$)</a:t>
            </a:r>
          </a:p>
          <a:p>
            <a:pPr algn="ctr"/>
            <a:r>
              <a:rPr lang="en-US" sz="1300" dirty="0">
                <a:solidFill>
                  <a:srgbClr val="898B8C"/>
                </a:solidFill>
                <a:latin typeface="Montserrat" pitchFamily="2" charset="77"/>
                <a:hlinkClick r:id="rId1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thenounproject.com</a:t>
            </a:r>
            <a:endParaRPr lang="en-US" sz="1300" dirty="0">
              <a:solidFill>
                <a:srgbClr val="898B8C"/>
              </a:solidFill>
              <a:latin typeface="Montserrat" pitchFamily="2" charset="77"/>
            </a:endParaRPr>
          </a:p>
        </p:txBody>
      </p:sp>
      <p:pic>
        <p:nvPicPr>
          <p:cNvPr id="36" name="Picture 35">
            <a:hlinkClick r:id="rId20"/>
            <a:extLst>
              <a:ext uri="{FF2B5EF4-FFF2-40B4-BE49-F238E27FC236}">
                <a16:creationId xmlns:a16="http://schemas.microsoft.com/office/drawing/2014/main" id="{C8DC1A02-DB82-48E5-9F92-9944AD7372C8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35615" y="4178087"/>
            <a:ext cx="1860432" cy="1045843"/>
          </a:xfrm>
          <a:prstGeom prst="rect">
            <a:avLst/>
          </a:prstGeom>
          <a:ln>
            <a:solidFill>
              <a:srgbClr val="A6A6A6"/>
            </a:solidFill>
          </a:ln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6C6B6D62-F39E-4997-9611-FE73C78D2F0C}"/>
              </a:ext>
            </a:extLst>
          </p:cNvPr>
          <p:cNvSpPr txBox="1"/>
          <p:nvPr/>
        </p:nvSpPr>
        <p:spPr>
          <a:xfrm>
            <a:off x="9054458" y="5323056"/>
            <a:ext cx="1680875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300" b="1" dirty="0">
                <a:latin typeface="Montserrat" pitchFamily="2" charset="77"/>
              </a:rPr>
              <a:t>Flat Icon </a:t>
            </a:r>
            <a:r>
              <a:rPr lang="en-US" sz="1300" dirty="0">
                <a:latin typeface="Montserrat" pitchFamily="2" charset="77"/>
              </a:rPr>
              <a:t>(Free)</a:t>
            </a:r>
          </a:p>
          <a:p>
            <a:pPr algn="ctr"/>
            <a:r>
              <a:rPr lang="en-US" sz="1300" dirty="0">
                <a:solidFill>
                  <a:srgbClr val="898B8C"/>
                </a:solidFill>
                <a:latin typeface="Montserrat" pitchFamily="2" charset="77"/>
                <a:hlinkClick r:id="rId2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flaticon.com</a:t>
            </a:r>
            <a:endParaRPr lang="en-US" sz="1300" dirty="0">
              <a:solidFill>
                <a:srgbClr val="898B8C"/>
              </a:solidFill>
              <a:latin typeface="Montserrat" pitchFamily="2" charset="77"/>
            </a:endParaRPr>
          </a:p>
        </p:txBody>
      </p:sp>
      <p:pic>
        <p:nvPicPr>
          <p:cNvPr id="7" name="Picture 6" descr="A screenshot of a website&#10;&#10;Description automatically generated">
            <a:extLst>
              <a:ext uri="{FF2B5EF4-FFF2-40B4-BE49-F238E27FC236}">
                <a16:creationId xmlns:a16="http://schemas.microsoft.com/office/drawing/2014/main" id="{EB2855DD-7268-B0AB-230E-2CA295059BCF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7077" y="710952"/>
            <a:ext cx="2444414" cy="1281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391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A44F498-78E7-42B6-BD54-48F58A9DF1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1F3E52E-EF5C-4F1B-85DB-86102FF6A8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Montserrat" pitchFamily="2" charset="77"/>
              </a:rPr>
              <a:t>Divider</a:t>
            </a:r>
          </a:p>
        </p:txBody>
      </p:sp>
    </p:spTree>
    <p:extLst>
      <p:ext uri="{BB962C8B-B14F-4D97-AF65-F5344CB8AC3E}">
        <p14:creationId xmlns:p14="http://schemas.microsoft.com/office/powerpoint/2010/main" val="2969379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16499E4-B010-4CAE-9D72-31228B483E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1F3E52E-EF5C-4F1B-85DB-86102FF6A8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Montserrat" pitchFamily="2" charset="77"/>
              </a:rPr>
              <a:t>Divider</a:t>
            </a:r>
          </a:p>
        </p:txBody>
      </p:sp>
    </p:spTree>
    <p:extLst>
      <p:ext uri="{BB962C8B-B14F-4D97-AF65-F5344CB8AC3E}">
        <p14:creationId xmlns:p14="http://schemas.microsoft.com/office/powerpoint/2010/main" val="2710586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UT System Template">
  <a:themeElements>
    <a:clrScheme name="UT Smokey Theme">
      <a:dk1>
        <a:srgbClr val="4B4B4B"/>
      </a:dk1>
      <a:lt1>
        <a:srgbClr val="F0F0F0"/>
      </a:lt1>
      <a:dk2>
        <a:srgbClr val="000000"/>
      </a:dk2>
      <a:lt2>
        <a:srgbClr val="FFFFFF"/>
      </a:lt2>
      <a:accent1>
        <a:srgbClr val="FF8200"/>
      </a:accent1>
      <a:accent2>
        <a:srgbClr val="2197A9"/>
      </a:accent2>
      <a:accent3>
        <a:srgbClr val="8D2048"/>
      </a:accent3>
      <a:accent4>
        <a:srgbClr val="FED535"/>
      </a:accent4>
      <a:accent5>
        <a:srgbClr val="E65933"/>
      </a:accent5>
      <a:accent6>
        <a:srgbClr val="006C93"/>
      </a:accent6>
      <a:hlink>
        <a:srgbClr val="4B4B4B"/>
      </a:hlink>
      <a:folHlink>
        <a:srgbClr val="4B4B4B"/>
      </a:folHlink>
    </a:clrScheme>
    <a:fontScheme name="UTK">
      <a:majorFont>
        <a:latin typeface="Arial Nova"/>
        <a:ea typeface=""/>
        <a:cs typeface=""/>
      </a:majorFont>
      <a:minorFont>
        <a:latin typeface="Arial Nov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sz="15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94BDD4B-E6ED-4D8E-ADAB-ACF2250EB413}" vid="{F6A72376-E9A1-4622-A75D-C4211D8C73DD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University of Tennessee">
      <a:dk1>
        <a:srgbClr val="58595B"/>
      </a:dk1>
      <a:lt1>
        <a:srgbClr val="F0F0F0"/>
      </a:lt1>
      <a:dk2>
        <a:srgbClr val="000000"/>
      </a:dk2>
      <a:lt2>
        <a:srgbClr val="FFFFFF"/>
      </a:lt2>
      <a:accent1>
        <a:srgbClr val="FF8200"/>
      </a:accent1>
      <a:accent2>
        <a:srgbClr val="00746F"/>
      </a:accent2>
      <a:accent3>
        <a:srgbClr val="E65933"/>
      </a:accent3>
      <a:accent4>
        <a:srgbClr val="FED535"/>
      </a:accent4>
      <a:accent5>
        <a:srgbClr val="517C96"/>
      </a:accent5>
      <a:accent6>
        <a:srgbClr val="8D2048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FA8C6AB570D9459039B51A9DB8E6CA" ma:contentTypeVersion="3" ma:contentTypeDescription="Create a new document." ma:contentTypeScope="" ma:versionID="eab403dd94142b0fc0bed559c17edca5">
  <xsd:schema xmlns:xsd="http://www.w3.org/2001/XMLSchema" xmlns:xs="http://www.w3.org/2001/XMLSchema" xmlns:p="http://schemas.microsoft.com/office/2006/metadata/properties" xmlns:ns2="58f90558-142f-47fc-8895-8037ff58f1ad" targetNamespace="http://schemas.microsoft.com/office/2006/metadata/properties" ma:root="true" ma:fieldsID="d5e6996998ea466c06d39e67a711c3c3" ns2:_="">
    <xsd:import namespace="58f90558-142f-47fc-8895-8037ff58f1a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f90558-142f-47fc-8895-8037ff58f1a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9DC6354-79F6-4C27-A216-04852E67EE2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04EDB80-8291-42F4-AEE7-2E49570FCCE1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1374EA56-7C81-42C2-9777-9BDEEF939A6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8f90558-142f-47fc-8895-8037ff58f1a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5551</TotalTime>
  <Words>2018</Words>
  <Application>Microsoft Macintosh PowerPoint</Application>
  <PresentationFormat>Widescreen</PresentationFormat>
  <Paragraphs>322</Paragraphs>
  <Slides>73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73</vt:i4>
      </vt:variant>
    </vt:vector>
  </HeadingPairs>
  <TitlesOfParts>
    <vt:vector size="86" baseType="lpstr">
      <vt:lpstr>Arial</vt:lpstr>
      <vt:lpstr>Arial Nova</vt:lpstr>
      <vt:lpstr>Arial Nova Light</vt:lpstr>
      <vt:lpstr>Calibri</vt:lpstr>
      <vt:lpstr>Calibri Light</vt:lpstr>
      <vt:lpstr>FreightSansLFPro</vt:lpstr>
      <vt:lpstr>FreightSansLFPro Medium</vt:lpstr>
      <vt:lpstr>Montserrat</vt:lpstr>
      <vt:lpstr>Montserrat ExtraLight</vt:lpstr>
      <vt:lpstr>Roboto</vt:lpstr>
      <vt:lpstr>Wingdings</vt:lpstr>
      <vt:lpstr>UT System Template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Divider</vt:lpstr>
      <vt:lpstr>Divider</vt:lpstr>
      <vt:lpstr>Slide Content Options</vt:lpstr>
      <vt:lpstr>Title Only</vt:lpstr>
      <vt:lpstr>PowerPoint Presentation</vt:lpstr>
      <vt:lpstr>PowerPoint Presentation</vt:lpstr>
      <vt:lpstr>Headline</vt:lpstr>
      <vt:lpstr>Headline</vt:lpstr>
      <vt:lpstr>Headline</vt:lpstr>
      <vt:lpstr>Headline</vt:lpstr>
      <vt:lpstr>Headline</vt:lpstr>
      <vt:lpstr>Headline</vt:lpstr>
      <vt:lpstr>1X Photo_R</vt:lpstr>
      <vt:lpstr>2X Photo_R</vt:lpstr>
      <vt:lpstr>3X Photo_R</vt:lpstr>
      <vt:lpstr>4X Photo_R</vt:lpstr>
      <vt:lpstr>5X Photo_R</vt:lpstr>
      <vt:lpstr>6X Photo_R</vt:lpstr>
      <vt:lpstr>1X Photo_L</vt:lpstr>
      <vt:lpstr>2X Photo_L</vt:lpstr>
      <vt:lpstr>3X Photo_L</vt:lpstr>
      <vt:lpstr>4X Photo_L</vt:lpstr>
      <vt:lpstr>5X Photo_L</vt:lpstr>
      <vt:lpstr>6X Photo_L</vt:lpstr>
      <vt:lpstr>PowerPoint Presentation</vt:lpstr>
      <vt:lpstr>PowerPoint Presentation</vt:lpstr>
      <vt:lpstr>PowerPoint Presentation</vt:lpstr>
      <vt:lpstr>PowerPoint Presentation</vt:lpstr>
      <vt:lpstr>“If there’s a book that you want to read, but it hasn’t been written yet, then you must write it.”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Photo Placeholder Grids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Design Elements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Jim Peterson</dc:creator>
  <cp:lastModifiedBy>Kurtz, Halley</cp:lastModifiedBy>
  <cp:revision>189</cp:revision>
  <dcterms:created xsi:type="dcterms:W3CDTF">2019-10-24T14:01:45Z</dcterms:created>
  <dcterms:modified xsi:type="dcterms:W3CDTF">2024-06-04T13:00:03Z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32590308</vt:lpwstr>
  </property>
  <property fmtid="{D5CDD505-2E9C-101B-9397-08002B2CF9AE}" pid="3" name="NXPowerLiteSettings">
    <vt:lpwstr>C9000AA0054001</vt:lpwstr>
  </property>
  <property fmtid="{D5CDD505-2E9C-101B-9397-08002B2CF9AE}" pid="4" name="NXPowerLiteVersion">
    <vt:lpwstr>D8.0.4</vt:lpwstr>
  </property>
  <property fmtid="{D5CDD505-2E9C-101B-9397-08002B2CF9AE}" pid="5" name="ContentTypeId">
    <vt:lpwstr>0x01010068FA8C6AB570D9459039B51A9DB8E6CA</vt:lpwstr>
  </property>
</Properties>
</file>